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9"/>
  </p:notesMasterIdLst>
  <p:sldIdLst>
    <p:sldId id="256" r:id="rId2"/>
    <p:sldId id="318" r:id="rId3"/>
    <p:sldId id="259" r:id="rId4"/>
    <p:sldId id="320" r:id="rId5"/>
    <p:sldId id="321" r:id="rId6"/>
    <p:sldId id="322" r:id="rId7"/>
    <p:sldId id="267" r:id="rId8"/>
    <p:sldId id="323" r:id="rId9"/>
    <p:sldId id="324" r:id="rId10"/>
    <p:sldId id="325" r:id="rId11"/>
    <p:sldId id="326" r:id="rId12"/>
    <p:sldId id="327" r:id="rId13"/>
    <p:sldId id="328" r:id="rId14"/>
    <p:sldId id="319" r:id="rId15"/>
    <p:sldId id="281"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Lst>
  <p:sldSz cx="9144000" cy="5143500" type="screen16x9"/>
  <p:notesSz cx="6858000" cy="9144000"/>
  <p:embeddedFontLst>
    <p:embeddedFont>
      <p:font typeface="Staatliches" panose="020B0604020202020204" charset="0"/>
      <p:regular r:id="rId40"/>
    </p:embeddedFont>
    <p:embeddedFont>
      <p:font typeface="Catamaran" panose="020B0604020202020204" charset="0"/>
      <p:regular r:id="rId41"/>
      <p:bold r:id="rId42"/>
    </p:embeddedFont>
    <p:embeddedFont>
      <p:font typeface="Californian FB" panose="0207040306080B030204" pitchFamily="18" charset="0"/>
      <p:regular r:id="rId43"/>
      <p:bold r:id="rId44"/>
      <p:italic r:id="rId45"/>
    </p:embeddedFont>
    <p:embeddedFont>
      <p:font typeface="Calibri Light" panose="020F0302020204030204" pitchFamily="34" charset="0"/>
      <p:regular r:id="rId46"/>
      <p:italic r:id="rId47"/>
    </p:embeddedFont>
    <p:embeddedFont>
      <p:font typeface="Open Sans"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896ABD-9409-414F-BDF0-251D896A2B54}">
  <a:tblStyle styleId="{B2896ABD-9409-414F-BDF0-251D896A2B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100739-B910-4055-928C-840975ADF8A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65" autoAdjust="0"/>
    <p:restoredTop sz="94660"/>
  </p:normalViewPr>
  <p:slideViewPr>
    <p:cSldViewPr snapToGrid="0">
      <p:cViewPr>
        <p:scale>
          <a:sx n="75" d="100"/>
          <a:sy n="75" d="100"/>
        </p:scale>
        <p:origin x="1272" y="7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cf5140061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cf5140061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43455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f5140061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f5140061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268021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cf514006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cf514006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52637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cf5140061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cf5140061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311852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cc5ff902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cc5ff902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1000"/>
              </a:spcAft>
              <a:buNone/>
            </a:pPr>
            <a:endParaRPr dirty="0"/>
          </a:p>
        </p:txBody>
      </p:sp>
    </p:spTree>
    <p:extLst>
      <p:ext uri="{BB962C8B-B14F-4D97-AF65-F5344CB8AC3E}">
        <p14:creationId xmlns:p14="http://schemas.microsoft.com/office/powerpoint/2010/main" val="3321234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cef0f93d0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cef0f93d0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cf5140061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cf5140061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2658908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cf5140061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cf5140061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61551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cdf05fe6c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cdf05fe6c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3293521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cdf05fe6c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cdf05fe6c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2339351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cc5ff902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cc5ff902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420625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cdf05fe6c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cdf05fe6c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2944540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cdf05fe6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cdf05fe6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418302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ce80e1db8f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ce80e1db8f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27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bd677e5929_0_17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bd677e5929_0_17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Denis. Our main recommendation would be to apply the POC to the actual dataset. This would 1. Help policymakers identify the target group of people that are “At risk” of low financial well-being leading to unhappiness so that 2. The govt can tailor financial and non-financial aid to their needs. To adapt it from the POC, The input variables can be changed to better suit the local context to include info available in Singpass or other govt databases.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38226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ceff81459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ceff8145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After identifying the target group these are some recommendations for what the govt can do with the findings. First is policywise. Our findings can impact policy decisions on many fronts and across different ministries. But we think that the greatest benefit can be brought about through budget reallocation in a strategic manner towards this target group. We want to be able to improve their financial well-being and happiness without compromising the welfare of others who still require finances for basic needs. So we don’t want to adjust the existing comcare budget but optimize inefficient spending in other ministries.</a:t>
            </a:r>
            <a:endParaRPr sz="1200">
              <a:solidFill>
                <a:schemeClr val="dk1"/>
              </a:solidFill>
              <a:latin typeface="Catamaran"/>
              <a:ea typeface="Catamaran"/>
              <a:cs typeface="Catamaran"/>
              <a:sym typeface="Catamar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One of the current measures the Singapore Government has introduced is the SG bonus. This occurs when the Government has a budget surplus for the fiscal year and decides to issue a one-time bonus to all Singaporean adults above 21.</a:t>
            </a:r>
            <a:endParaRPr sz="1200">
              <a:solidFill>
                <a:schemeClr val="dk1"/>
              </a:solidFill>
              <a:latin typeface="Catamaran"/>
              <a:ea typeface="Catamaran"/>
              <a:cs typeface="Catamaran"/>
              <a:sym typeface="Catamar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But, not everyone may elicit the same response to this measure. Someone who makes $100,000 a year may not appreciate that extra $100 as much as someone who makes $20,000 a year.</a:t>
            </a:r>
            <a:endParaRPr sz="1200">
              <a:solidFill>
                <a:schemeClr val="dk1"/>
              </a:solidFill>
              <a:latin typeface="Catamaran"/>
              <a:ea typeface="Catamaran"/>
              <a:cs typeface="Catamaran"/>
              <a:sym typeface="Catamar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As such, the Singapore Government could channel the funds towards the target “At Risk” group whose happiness can be impacted by more financial measures. This will allow them to give out these bonuses to those who require it more rather than giving it out to everyone.</a:t>
            </a:r>
            <a:endParaRPr sz="1200">
              <a:solidFill>
                <a:schemeClr val="dk1"/>
              </a:solidFill>
              <a:latin typeface="Catamaran"/>
              <a:ea typeface="Catamaran"/>
              <a:cs typeface="Catamaran"/>
              <a:sym typeface="Catamaran"/>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2726671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ceff81459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ceff81459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On a ministry level, the MSF can assign dedicated financial planners to help these people plan their finances properly so that these people will be able to eventually achieve the financial freedom required to make their own life choices. Having a group of financial planners specialized in helping these “At risk” individuals will help them solve their specific financial issues, and better aid them in the long term. These volunteers can be sought from various financial institutions as a form of pro-bono work.</a:t>
            </a:r>
            <a:endParaRPr sz="1200">
              <a:solidFill>
                <a:schemeClr val="dk1"/>
              </a:solidFill>
              <a:latin typeface="Catamaran"/>
              <a:ea typeface="Catamaran"/>
              <a:cs typeface="Catamaran"/>
              <a:sym typeface="Catamaran"/>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1731274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ce80e1db8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ce80e1db8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illustrated example of what the program may look like. We ensured that the design would be user friendly and would not require any analytics or tech background to operate. So let’s enter a new entry</a:t>
            </a:r>
            <a:endParaRPr/>
          </a:p>
        </p:txBody>
      </p:sp>
    </p:spTree>
    <p:extLst>
      <p:ext uri="{BB962C8B-B14F-4D97-AF65-F5344CB8AC3E}">
        <p14:creationId xmlns:p14="http://schemas.microsoft.com/office/powerpoint/2010/main" val="9141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ce80e1db8f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5" name="Google Shape;2505;gce80e1db8f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choose to manually enter</a:t>
            </a:r>
            <a:endParaRPr/>
          </a:p>
        </p:txBody>
      </p:sp>
    </p:spTree>
    <p:extLst>
      <p:ext uri="{BB962C8B-B14F-4D97-AF65-F5344CB8AC3E}">
        <p14:creationId xmlns:p14="http://schemas.microsoft.com/office/powerpoint/2010/main" val="220314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ce80e1db8f_4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ce80e1db8f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just fill in the details</a:t>
            </a:r>
            <a:endParaRPr/>
          </a:p>
        </p:txBody>
      </p:sp>
    </p:spTree>
    <p:extLst>
      <p:ext uri="{BB962C8B-B14F-4D97-AF65-F5344CB8AC3E}">
        <p14:creationId xmlns:p14="http://schemas.microsoft.com/office/powerpoint/2010/main" val="1464587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ce80e1db8f_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ce80e1db8f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system will load all of the models in the background</a:t>
            </a:r>
            <a:endParaRPr/>
          </a:p>
        </p:txBody>
      </p:sp>
    </p:spTree>
    <p:extLst>
      <p:ext uri="{BB962C8B-B14F-4D97-AF65-F5344CB8AC3E}">
        <p14:creationId xmlns:p14="http://schemas.microsoft.com/office/powerpoint/2010/main" val="480284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cc5ff902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cc5ff902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100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ce80e1db8f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ce80e1db8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give you this report of the person whether they are at risk and their lowest scored features</a:t>
            </a:r>
            <a:endParaRPr/>
          </a:p>
        </p:txBody>
      </p:sp>
    </p:spTree>
    <p:extLst>
      <p:ext uri="{BB962C8B-B14F-4D97-AF65-F5344CB8AC3E}">
        <p14:creationId xmlns:p14="http://schemas.microsoft.com/office/powerpoint/2010/main" val="3702109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ceff81459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ceff8145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search the database</a:t>
            </a:r>
            <a:endParaRPr/>
          </a:p>
        </p:txBody>
      </p:sp>
    </p:spTree>
    <p:extLst>
      <p:ext uri="{BB962C8B-B14F-4D97-AF65-F5344CB8AC3E}">
        <p14:creationId xmlns:p14="http://schemas.microsoft.com/office/powerpoint/2010/main" val="764139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e80e1db8f_4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e80e1db8f_4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nric</a:t>
            </a:r>
            <a:endParaRPr/>
          </a:p>
        </p:txBody>
      </p:sp>
    </p:spTree>
    <p:extLst>
      <p:ext uri="{BB962C8B-B14F-4D97-AF65-F5344CB8AC3E}">
        <p14:creationId xmlns:p14="http://schemas.microsoft.com/office/powerpoint/2010/main" val="2106374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ce80e1db8f_4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ce80e1db8f_4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get the same report as before</a:t>
            </a:r>
            <a:endParaRPr/>
          </a:p>
        </p:txBody>
      </p:sp>
    </p:spTree>
    <p:extLst>
      <p:ext uri="{BB962C8B-B14F-4D97-AF65-F5344CB8AC3E}">
        <p14:creationId xmlns:p14="http://schemas.microsoft.com/office/powerpoint/2010/main" val="3904752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ceff81459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ceff8145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you can view the whole database at once</a:t>
            </a:r>
            <a:endParaRPr/>
          </a:p>
        </p:txBody>
      </p:sp>
    </p:spTree>
    <p:extLst>
      <p:ext uri="{BB962C8B-B14F-4D97-AF65-F5344CB8AC3E}">
        <p14:creationId xmlns:p14="http://schemas.microsoft.com/office/powerpoint/2010/main" val="1128051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ce80e1db8f_4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ce80e1db8f_4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 can see their financial aid status and the date of their last financial aid</a:t>
            </a:r>
            <a:endParaRPr/>
          </a:p>
        </p:txBody>
      </p:sp>
    </p:spTree>
    <p:extLst>
      <p:ext uri="{BB962C8B-B14F-4D97-AF65-F5344CB8AC3E}">
        <p14:creationId xmlns:p14="http://schemas.microsoft.com/office/powerpoint/2010/main" val="253806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d21925c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4" name="Google Shape;2674;gd21925c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None/>
            </a:pPr>
            <a:r>
              <a:rPr lang="en" sz="1200">
                <a:solidFill>
                  <a:schemeClr val="dk1"/>
                </a:solidFill>
              </a:rPr>
              <a:t>Our last recommendation would be feedback collection. So before extending help to the identified target people, policy makers can engage them in a general survey to collect data on their general happiness level. After each year of financial aid, evaluation of the usefulness of the solution can be performed by getting these target individuals to gauge their happiness. This will be useful to assess the efficacy of our targeted financial intervention.</a:t>
            </a:r>
            <a:endParaRPr>
              <a:solidFill>
                <a:schemeClr val="dk1"/>
              </a:solidFill>
            </a:endParaRPr>
          </a:p>
          <a:p>
            <a:pPr marL="0" lvl="0" indent="0" algn="just" rtl="0">
              <a:lnSpc>
                <a:spcPct val="115000"/>
              </a:lnSpc>
              <a:spcBef>
                <a:spcPts val="1000"/>
              </a:spcBef>
              <a:spcAft>
                <a:spcPts val="1000"/>
              </a:spcAft>
              <a:buNone/>
            </a:pPr>
            <a:endParaRPr sz="1200">
              <a:solidFill>
                <a:schemeClr val="dk1"/>
              </a:solidFill>
              <a:latin typeface="Catamaran"/>
              <a:ea typeface="Catamaran"/>
              <a:cs typeface="Catamaran"/>
              <a:sym typeface="Catamaran"/>
            </a:endParaRPr>
          </a:p>
        </p:txBody>
      </p:sp>
    </p:spTree>
    <p:extLst>
      <p:ext uri="{BB962C8B-B14F-4D97-AF65-F5344CB8AC3E}">
        <p14:creationId xmlns:p14="http://schemas.microsoft.com/office/powerpoint/2010/main" val="2450461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d21925c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4" name="Google Shape;2674;gd21925c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None/>
            </a:pPr>
            <a:r>
              <a:rPr lang="en" sz="1200">
                <a:solidFill>
                  <a:schemeClr val="dk1"/>
                </a:solidFill>
              </a:rPr>
              <a:t>Our last recommendation would be feedback collection. So before extending help to the identified target people, policy makers can engage them in a general survey to collect data on their general happiness level. After each year of financial aid, evaluation of the usefulness of the solution can be performed by getting these target individuals to gauge their happiness. This will be useful to assess the efficacy of our targeted financial intervention.</a:t>
            </a:r>
            <a:endParaRPr>
              <a:solidFill>
                <a:schemeClr val="dk1"/>
              </a:solidFill>
            </a:endParaRPr>
          </a:p>
          <a:p>
            <a:pPr marL="0" lvl="0" indent="0" algn="just" rtl="0">
              <a:lnSpc>
                <a:spcPct val="115000"/>
              </a:lnSpc>
              <a:spcBef>
                <a:spcPts val="1000"/>
              </a:spcBef>
              <a:spcAft>
                <a:spcPts val="1000"/>
              </a:spcAft>
              <a:buNone/>
            </a:pPr>
            <a:endParaRPr sz="1200">
              <a:solidFill>
                <a:schemeClr val="dk1"/>
              </a:solidFill>
              <a:latin typeface="Catamaran"/>
              <a:ea typeface="Catamaran"/>
              <a:cs typeface="Catamaran"/>
              <a:sym typeface="Catamaran"/>
            </a:endParaRPr>
          </a:p>
        </p:txBody>
      </p:sp>
    </p:spTree>
    <p:extLst>
      <p:ext uri="{BB962C8B-B14F-4D97-AF65-F5344CB8AC3E}">
        <p14:creationId xmlns:p14="http://schemas.microsoft.com/office/powerpoint/2010/main" val="411444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cc5ff902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cc5ff902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Studies have shown that poor financial well-being can adversely impact one’s physical, mental and social health which can lead to other negative impacts such as poorer job performance, lower productivity and absenteeism, all of which could lead to unhappiness. The OCBC Financial Wellness Index, which is a measurement of Singapore’s financial wellness, has dropped from 63 in 2019 to 61 in 2020, especially due to COVID-19 pandemic. With the current pandemic, more people are likely to have poor financial well-being which may result in decreased happiness level.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Given that Singapore’s main resource is its population, the government aims to bridge the income gap to ensure that all Singaporeans are given equal opportunities. The improvement of financial well-being will not only improve these people’s happiness, but also their productivity and health.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Therefore, identifying these people with poor financial well-being will allow the government to more efficiently allocate resources such as money, time and effort, towards those who require financial aid the most to achieve greater happiness. Thus, we need a systematic approach to identify these people through machine learning and artificial intelligence techniques.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149986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cf4a4c330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cf4a4c33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10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Overall happiness is a subjective measure that is affected by a myriad of factors, thus it would be unrealistic to tackle the whole nationwide population of unhappiness. This is why we have decided to use financial well-being as a proxy for happiness as this would mean that our target group of people’s level of happiness can be partially fulfilled by financial aid. </a:t>
            </a:r>
            <a:endParaRPr/>
          </a:p>
        </p:txBody>
      </p:sp>
    </p:spTree>
    <p:extLst>
      <p:ext uri="{BB962C8B-B14F-4D97-AF65-F5344CB8AC3E}">
        <p14:creationId xmlns:p14="http://schemas.microsoft.com/office/powerpoint/2010/main" val="90804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cf51400615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cf5140061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dive in deeper </a:t>
            </a:r>
            <a:r>
              <a:rPr lang="en">
                <a:solidFill>
                  <a:schemeClr val="dk1"/>
                </a:solidFill>
              </a:rPr>
              <a:t>in </a:t>
            </a:r>
            <a:r>
              <a:rPr lang="en" sz="1200">
                <a:solidFill>
                  <a:schemeClr val="dk1"/>
                </a:solidFill>
                <a:latin typeface="Times New Roman"/>
                <a:ea typeface="Times New Roman"/>
                <a:cs typeface="Times New Roman"/>
                <a:sym typeface="Times New Roman"/>
              </a:rPr>
              <a:t>identifying people who do not have financial freedom and are hence unhappy</a:t>
            </a:r>
            <a:r>
              <a:rPr lang="en"/>
              <a:t>, there are the smaller problems</a:t>
            </a:r>
            <a:r>
              <a:rPr lang="en" sz="1200">
                <a:solidFill>
                  <a:schemeClr val="dk1"/>
                </a:solidFill>
                <a:latin typeface="Times New Roman"/>
                <a:ea typeface="Times New Roman"/>
                <a:cs typeface="Times New Roman"/>
                <a:sym typeface="Times New Roman"/>
              </a:rPr>
              <a:t> in the current approach in terms of its effectiveness, reliability, efficiency and cost </a:t>
            </a:r>
            <a:endParaRPr/>
          </a:p>
          <a:p>
            <a:pPr marL="0" lvl="0" indent="0" algn="l" rtl="0">
              <a:spcBef>
                <a:spcPts val="0"/>
              </a:spcBef>
              <a:spcAft>
                <a:spcPts val="0"/>
              </a:spcAft>
              <a:buNone/>
            </a:pP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337956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cc5ff902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cc5ff902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100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ce80e1db8f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ce80e1db8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00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f514006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f514006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extLst>
      <p:ext uri="{BB962C8B-B14F-4D97-AF65-F5344CB8AC3E}">
        <p14:creationId xmlns:p14="http://schemas.microsoft.com/office/powerpoint/2010/main" val="2868920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57475" y="487716"/>
            <a:ext cx="4110900" cy="2950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94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868243" y="3379391"/>
            <a:ext cx="3429000" cy="137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solidFill>
                  <a:schemeClr val="dk1"/>
                </a:solidFill>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590909" y="128159"/>
            <a:ext cx="1418616" cy="172800"/>
            <a:chOff x="134475" y="128159"/>
            <a:chExt cx="1418616" cy="172800"/>
          </a:xfrm>
        </p:grpSpPr>
        <p:sp>
          <p:nvSpPr>
            <p:cNvPr id="12" name="Google Shape;12;p2"/>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213815" y="444849"/>
            <a:ext cx="795710" cy="172800"/>
            <a:chOff x="134475" y="444849"/>
            <a:chExt cx="795710" cy="172800"/>
          </a:xfrm>
        </p:grpSpPr>
        <p:sp>
          <p:nvSpPr>
            <p:cNvPr id="16" name="Google Shape;16;p2"/>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314203" y="761513"/>
            <a:ext cx="1695322" cy="172800"/>
            <a:chOff x="134475" y="761513"/>
            <a:chExt cx="1695322" cy="172800"/>
          </a:xfrm>
        </p:grpSpPr>
        <p:sp>
          <p:nvSpPr>
            <p:cNvPr id="19" name="Google Shape;19;p2"/>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006596" y="1078190"/>
            <a:ext cx="1002929" cy="174499"/>
            <a:chOff x="134475" y="1078190"/>
            <a:chExt cx="1002929" cy="174499"/>
          </a:xfrm>
        </p:grpSpPr>
        <p:sp>
          <p:nvSpPr>
            <p:cNvPr id="24" name="Google Shape;24;p2"/>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7314203" y="1394867"/>
            <a:ext cx="1695322" cy="172800"/>
            <a:chOff x="134475" y="1394867"/>
            <a:chExt cx="1695322" cy="172800"/>
          </a:xfrm>
        </p:grpSpPr>
        <p:sp>
          <p:nvSpPr>
            <p:cNvPr id="29" name="Google Shape;29;p2"/>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7314203" y="1709845"/>
            <a:ext cx="1695322" cy="172800"/>
            <a:chOff x="134475" y="1709845"/>
            <a:chExt cx="1695322" cy="172800"/>
          </a:xfrm>
        </p:grpSpPr>
        <p:sp>
          <p:nvSpPr>
            <p:cNvPr id="34" name="Google Shape;34;p2"/>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a:off x="7937109" y="2026522"/>
            <a:ext cx="1072416" cy="172800"/>
            <a:chOff x="134475" y="2026522"/>
            <a:chExt cx="1072416" cy="172800"/>
          </a:xfrm>
        </p:grpSpPr>
        <p:sp>
          <p:nvSpPr>
            <p:cNvPr id="39" name="Google Shape;39;p2"/>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8283305" y="2344898"/>
            <a:ext cx="726220" cy="172800"/>
            <a:chOff x="134475" y="2344898"/>
            <a:chExt cx="726220" cy="172800"/>
          </a:xfrm>
        </p:grpSpPr>
        <p:sp>
          <p:nvSpPr>
            <p:cNvPr id="43" name="Google Shape;43;p2"/>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8213815" y="2942492"/>
            <a:ext cx="795710" cy="172800"/>
            <a:chOff x="134475" y="2942492"/>
            <a:chExt cx="795710" cy="172800"/>
          </a:xfrm>
        </p:grpSpPr>
        <p:sp>
          <p:nvSpPr>
            <p:cNvPr id="47" name="Google Shape;47;p2"/>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7314203" y="3259156"/>
            <a:ext cx="1695322" cy="172800"/>
            <a:chOff x="134475" y="3259156"/>
            <a:chExt cx="1695322" cy="172800"/>
          </a:xfrm>
        </p:grpSpPr>
        <p:sp>
          <p:nvSpPr>
            <p:cNvPr id="50" name="Google Shape;50;p2"/>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8006596" y="3575833"/>
            <a:ext cx="1002929" cy="174499"/>
            <a:chOff x="134475" y="3575833"/>
            <a:chExt cx="1002929" cy="174499"/>
          </a:xfrm>
        </p:grpSpPr>
        <p:sp>
          <p:nvSpPr>
            <p:cNvPr id="55" name="Google Shape;55;p2"/>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a:off x="7314203" y="3892510"/>
            <a:ext cx="1695322" cy="172800"/>
            <a:chOff x="134475" y="3892510"/>
            <a:chExt cx="1695322" cy="172800"/>
          </a:xfrm>
        </p:grpSpPr>
        <p:sp>
          <p:nvSpPr>
            <p:cNvPr id="60" name="Google Shape;60;p2"/>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7314203" y="4207488"/>
            <a:ext cx="1695322" cy="172800"/>
            <a:chOff x="134475" y="4207488"/>
            <a:chExt cx="1695322" cy="172800"/>
          </a:xfrm>
        </p:grpSpPr>
        <p:sp>
          <p:nvSpPr>
            <p:cNvPr id="65" name="Google Shape;65;p2"/>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7937109" y="4524165"/>
            <a:ext cx="1072416" cy="172800"/>
            <a:chOff x="134475" y="4524165"/>
            <a:chExt cx="1072416" cy="172800"/>
          </a:xfrm>
        </p:grpSpPr>
        <p:sp>
          <p:nvSpPr>
            <p:cNvPr id="70" name="Google Shape;70;p2"/>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8283305" y="4842541"/>
            <a:ext cx="726220" cy="172800"/>
            <a:chOff x="134475" y="4842541"/>
            <a:chExt cx="726220" cy="172800"/>
          </a:xfrm>
        </p:grpSpPr>
        <p:sp>
          <p:nvSpPr>
            <p:cNvPr id="74" name="Google Shape;74;p2"/>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
          <p:cNvSpPr/>
          <p:nvPr/>
        </p:nvSpPr>
        <p:spPr>
          <a:xfrm rot="-10066051">
            <a:off x="7219443" y="476794"/>
            <a:ext cx="3639606" cy="544814"/>
          </a:xfrm>
          <a:custGeom>
            <a:avLst/>
            <a:gdLst/>
            <a:ahLst/>
            <a:cxnLst/>
            <a:rect l="l" t="t" r="r" b="b"/>
            <a:pathLst>
              <a:path w="98049" h="14677" extrusionOk="0">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7314169" y="2625802"/>
            <a:ext cx="1695356" cy="172800"/>
            <a:chOff x="134475" y="2625802"/>
            <a:chExt cx="1695356" cy="172800"/>
          </a:xfrm>
        </p:grpSpPr>
        <p:sp>
          <p:nvSpPr>
            <p:cNvPr id="79" name="Google Shape;79;p2"/>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1005"/>
        <p:cNvGrpSpPr/>
        <p:nvPr/>
      </p:nvGrpSpPr>
      <p:grpSpPr>
        <a:xfrm>
          <a:off x="0" y="0"/>
          <a:ext cx="0" cy="0"/>
          <a:chOff x="0" y="0"/>
          <a:chExt cx="0" cy="0"/>
        </a:xfrm>
      </p:grpSpPr>
      <p:sp>
        <p:nvSpPr>
          <p:cNvPr id="1006" name="Google Shape;1006;p14"/>
          <p:cNvSpPr txBox="1">
            <a:spLocks noGrp="1"/>
          </p:cNvSpPr>
          <p:nvPr>
            <p:ph type="title"/>
          </p:nvPr>
        </p:nvSpPr>
        <p:spPr>
          <a:xfrm>
            <a:off x="1447800" y="2754725"/>
            <a:ext cx="30561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7" name="Google Shape;1007;p14"/>
          <p:cNvSpPr txBox="1">
            <a:spLocks noGrp="1"/>
          </p:cNvSpPr>
          <p:nvPr>
            <p:ph type="subTitle" idx="1"/>
          </p:nvPr>
        </p:nvSpPr>
        <p:spPr>
          <a:xfrm>
            <a:off x="1447800" y="1224325"/>
            <a:ext cx="5316600" cy="18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08" name="Google Shape;1008;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14"/>
          <p:cNvGrpSpPr/>
          <p:nvPr/>
        </p:nvGrpSpPr>
        <p:grpSpPr>
          <a:xfrm rot="10800000" flipH="1">
            <a:off x="7554988" y="128159"/>
            <a:ext cx="1449684" cy="4887182"/>
            <a:chOff x="7554988" y="128159"/>
            <a:chExt cx="1449684" cy="4887182"/>
          </a:xfrm>
        </p:grpSpPr>
        <p:grpSp>
          <p:nvGrpSpPr>
            <p:cNvPr id="1011" name="Google Shape;1011;p14"/>
            <p:cNvGrpSpPr/>
            <p:nvPr/>
          </p:nvGrpSpPr>
          <p:grpSpPr>
            <a:xfrm flipH="1">
              <a:off x="7862763" y="128159"/>
              <a:ext cx="1141909" cy="4887182"/>
              <a:chOff x="134466" y="128159"/>
              <a:chExt cx="1141909" cy="4887182"/>
            </a:xfrm>
          </p:grpSpPr>
          <p:sp>
            <p:nvSpPr>
              <p:cNvPr id="1012" name="Google Shape;1012;p14"/>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 name="Google Shape;1045;p14"/>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14"/>
          <p:cNvSpPr/>
          <p:nvPr/>
        </p:nvSpPr>
        <p:spPr>
          <a:xfrm flipH="1">
            <a:off x="-2482112" y="413552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49"/>
        <p:cNvGrpSpPr/>
        <p:nvPr/>
      </p:nvGrpSpPr>
      <p:grpSpPr>
        <a:xfrm>
          <a:off x="0" y="0"/>
          <a:ext cx="0" cy="0"/>
          <a:chOff x="0" y="0"/>
          <a:chExt cx="0" cy="0"/>
        </a:xfrm>
      </p:grpSpPr>
      <p:sp>
        <p:nvSpPr>
          <p:cNvPr id="1050" name="Google Shape;1050;p15"/>
          <p:cNvSpPr txBox="1">
            <a:spLocks noGrp="1"/>
          </p:cNvSpPr>
          <p:nvPr>
            <p:ph type="title"/>
          </p:nvPr>
        </p:nvSpPr>
        <p:spPr>
          <a:xfrm>
            <a:off x="1431275" y="454150"/>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51" name="Google Shape;1051;p15"/>
          <p:cNvSpPr/>
          <p:nvPr/>
        </p:nvSpPr>
        <p:spPr>
          <a:xfrm rot="-9978169">
            <a:off x="-516365" y="31766"/>
            <a:ext cx="2066658" cy="469769"/>
          </a:xfrm>
          <a:custGeom>
            <a:avLst/>
            <a:gdLst/>
            <a:ahLst/>
            <a:cxnLst/>
            <a:rect l="l" t="t" r="r" b="b"/>
            <a:pathLst>
              <a:path w="82663" h="18790" extrusionOk="0">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rot="-740692">
            <a:off x="7662375" y="4549149"/>
            <a:ext cx="2066621" cy="469760"/>
          </a:xfrm>
          <a:custGeom>
            <a:avLst/>
            <a:gdLst/>
            <a:ahLst/>
            <a:cxnLst/>
            <a:rect l="l" t="t" r="r" b="b"/>
            <a:pathLst>
              <a:path w="82663" h="18790" extrusionOk="0">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53"/>
        <p:cNvGrpSpPr/>
        <p:nvPr/>
      </p:nvGrpSpPr>
      <p:grpSpPr>
        <a:xfrm>
          <a:off x="0" y="0"/>
          <a:ext cx="0" cy="0"/>
          <a:chOff x="0" y="0"/>
          <a:chExt cx="0" cy="0"/>
        </a:xfrm>
      </p:grpSpPr>
      <p:sp>
        <p:nvSpPr>
          <p:cNvPr id="1054" name="Google Shape;1054;p16"/>
          <p:cNvSpPr txBox="1">
            <a:spLocks noGrp="1"/>
          </p:cNvSpPr>
          <p:nvPr>
            <p:ph type="title"/>
          </p:nvPr>
        </p:nvSpPr>
        <p:spPr>
          <a:xfrm>
            <a:off x="2971800"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grpSp>
        <p:nvGrpSpPr>
          <p:cNvPr id="1055" name="Google Shape;1055;p16"/>
          <p:cNvGrpSpPr/>
          <p:nvPr/>
        </p:nvGrpSpPr>
        <p:grpSpPr>
          <a:xfrm>
            <a:off x="139059" y="128159"/>
            <a:ext cx="1695356" cy="4887182"/>
            <a:chOff x="139059" y="128159"/>
            <a:chExt cx="1695356" cy="4887182"/>
          </a:xfrm>
        </p:grpSpPr>
        <p:grpSp>
          <p:nvGrpSpPr>
            <p:cNvPr id="1056" name="Google Shape;1056;p16"/>
            <p:cNvGrpSpPr/>
            <p:nvPr/>
          </p:nvGrpSpPr>
          <p:grpSpPr>
            <a:xfrm>
              <a:off x="139059" y="128159"/>
              <a:ext cx="1418616" cy="172800"/>
              <a:chOff x="134475" y="128159"/>
              <a:chExt cx="1418616" cy="172800"/>
            </a:xfrm>
          </p:grpSpPr>
          <p:sp>
            <p:nvSpPr>
              <p:cNvPr id="1057" name="Google Shape;1057;p16"/>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16"/>
            <p:cNvGrpSpPr/>
            <p:nvPr/>
          </p:nvGrpSpPr>
          <p:grpSpPr>
            <a:xfrm>
              <a:off x="139059" y="444849"/>
              <a:ext cx="795710" cy="172800"/>
              <a:chOff x="134475" y="444849"/>
              <a:chExt cx="795710" cy="172800"/>
            </a:xfrm>
          </p:grpSpPr>
          <p:sp>
            <p:nvSpPr>
              <p:cNvPr id="1061" name="Google Shape;1061;p16"/>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6"/>
            <p:cNvGrpSpPr/>
            <p:nvPr/>
          </p:nvGrpSpPr>
          <p:grpSpPr>
            <a:xfrm>
              <a:off x="139059" y="761513"/>
              <a:ext cx="1695322" cy="172800"/>
              <a:chOff x="134475" y="761513"/>
              <a:chExt cx="1695322" cy="172800"/>
            </a:xfrm>
          </p:grpSpPr>
          <p:sp>
            <p:nvSpPr>
              <p:cNvPr id="1064" name="Google Shape;1064;p16"/>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16"/>
            <p:cNvGrpSpPr/>
            <p:nvPr/>
          </p:nvGrpSpPr>
          <p:grpSpPr>
            <a:xfrm>
              <a:off x="139059" y="1078190"/>
              <a:ext cx="1002929" cy="174499"/>
              <a:chOff x="134475" y="1078190"/>
              <a:chExt cx="1002929" cy="174499"/>
            </a:xfrm>
          </p:grpSpPr>
          <p:sp>
            <p:nvSpPr>
              <p:cNvPr id="1069" name="Google Shape;1069;p16"/>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6"/>
            <p:cNvGrpSpPr/>
            <p:nvPr/>
          </p:nvGrpSpPr>
          <p:grpSpPr>
            <a:xfrm>
              <a:off x="139059" y="1394867"/>
              <a:ext cx="1695322" cy="172800"/>
              <a:chOff x="134475" y="1394867"/>
              <a:chExt cx="1695322" cy="172800"/>
            </a:xfrm>
          </p:grpSpPr>
          <p:sp>
            <p:nvSpPr>
              <p:cNvPr id="1074" name="Google Shape;1074;p16"/>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16"/>
            <p:cNvGrpSpPr/>
            <p:nvPr/>
          </p:nvGrpSpPr>
          <p:grpSpPr>
            <a:xfrm>
              <a:off x="139059" y="1709845"/>
              <a:ext cx="1695322" cy="172800"/>
              <a:chOff x="134475" y="1709845"/>
              <a:chExt cx="1695322" cy="172800"/>
            </a:xfrm>
          </p:grpSpPr>
          <p:sp>
            <p:nvSpPr>
              <p:cNvPr id="1079" name="Google Shape;1079;p16"/>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16"/>
            <p:cNvGrpSpPr/>
            <p:nvPr/>
          </p:nvGrpSpPr>
          <p:grpSpPr>
            <a:xfrm>
              <a:off x="139059" y="2026522"/>
              <a:ext cx="1072416" cy="172800"/>
              <a:chOff x="134475" y="2026522"/>
              <a:chExt cx="1072416" cy="172800"/>
            </a:xfrm>
          </p:grpSpPr>
          <p:sp>
            <p:nvSpPr>
              <p:cNvPr id="1084" name="Google Shape;1084;p16"/>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16"/>
            <p:cNvGrpSpPr/>
            <p:nvPr/>
          </p:nvGrpSpPr>
          <p:grpSpPr>
            <a:xfrm>
              <a:off x="139059" y="2344898"/>
              <a:ext cx="726220" cy="172800"/>
              <a:chOff x="134475" y="2344898"/>
              <a:chExt cx="726220" cy="172800"/>
            </a:xfrm>
          </p:grpSpPr>
          <p:sp>
            <p:nvSpPr>
              <p:cNvPr id="1088" name="Google Shape;1088;p16"/>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16"/>
            <p:cNvGrpSpPr/>
            <p:nvPr/>
          </p:nvGrpSpPr>
          <p:grpSpPr>
            <a:xfrm>
              <a:off x="139059" y="2942492"/>
              <a:ext cx="795710" cy="172800"/>
              <a:chOff x="134475" y="2942492"/>
              <a:chExt cx="795710" cy="172800"/>
            </a:xfrm>
          </p:grpSpPr>
          <p:sp>
            <p:nvSpPr>
              <p:cNvPr id="1092" name="Google Shape;1092;p16"/>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6"/>
            <p:cNvGrpSpPr/>
            <p:nvPr/>
          </p:nvGrpSpPr>
          <p:grpSpPr>
            <a:xfrm>
              <a:off x="139059" y="3259156"/>
              <a:ext cx="1695322" cy="172800"/>
              <a:chOff x="134475" y="3259156"/>
              <a:chExt cx="1695322" cy="172800"/>
            </a:xfrm>
          </p:grpSpPr>
          <p:sp>
            <p:nvSpPr>
              <p:cNvPr id="1095" name="Google Shape;1095;p16"/>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6"/>
            <p:cNvGrpSpPr/>
            <p:nvPr/>
          </p:nvGrpSpPr>
          <p:grpSpPr>
            <a:xfrm>
              <a:off x="139059" y="3575833"/>
              <a:ext cx="1002929" cy="174499"/>
              <a:chOff x="134475" y="3575833"/>
              <a:chExt cx="1002929" cy="174499"/>
            </a:xfrm>
          </p:grpSpPr>
          <p:sp>
            <p:nvSpPr>
              <p:cNvPr id="1100" name="Google Shape;1100;p16"/>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16"/>
            <p:cNvGrpSpPr/>
            <p:nvPr/>
          </p:nvGrpSpPr>
          <p:grpSpPr>
            <a:xfrm>
              <a:off x="139059" y="3892510"/>
              <a:ext cx="1695322" cy="172800"/>
              <a:chOff x="134475" y="3892510"/>
              <a:chExt cx="1695322" cy="172800"/>
            </a:xfrm>
          </p:grpSpPr>
          <p:sp>
            <p:nvSpPr>
              <p:cNvPr id="1105" name="Google Shape;1105;p16"/>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16"/>
            <p:cNvGrpSpPr/>
            <p:nvPr/>
          </p:nvGrpSpPr>
          <p:grpSpPr>
            <a:xfrm>
              <a:off x="139059" y="4207488"/>
              <a:ext cx="1695322" cy="172800"/>
              <a:chOff x="134475" y="4207488"/>
              <a:chExt cx="1695322" cy="172800"/>
            </a:xfrm>
          </p:grpSpPr>
          <p:sp>
            <p:nvSpPr>
              <p:cNvPr id="1110" name="Google Shape;1110;p16"/>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16"/>
            <p:cNvGrpSpPr/>
            <p:nvPr/>
          </p:nvGrpSpPr>
          <p:grpSpPr>
            <a:xfrm>
              <a:off x="139059" y="4524165"/>
              <a:ext cx="1072416" cy="172800"/>
              <a:chOff x="134475" y="4524165"/>
              <a:chExt cx="1072416" cy="172800"/>
            </a:xfrm>
          </p:grpSpPr>
          <p:sp>
            <p:nvSpPr>
              <p:cNvPr id="1115" name="Google Shape;1115;p16"/>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16"/>
            <p:cNvGrpSpPr/>
            <p:nvPr/>
          </p:nvGrpSpPr>
          <p:grpSpPr>
            <a:xfrm>
              <a:off x="139059" y="4842541"/>
              <a:ext cx="726220" cy="172800"/>
              <a:chOff x="134475" y="4842541"/>
              <a:chExt cx="726220" cy="172800"/>
            </a:xfrm>
          </p:grpSpPr>
          <p:sp>
            <p:nvSpPr>
              <p:cNvPr id="1119" name="Google Shape;1119;p16"/>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6"/>
            <p:cNvGrpSpPr/>
            <p:nvPr/>
          </p:nvGrpSpPr>
          <p:grpSpPr>
            <a:xfrm>
              <a:off x="139059" y="2625802"/>
              <a:ext cx="1695356" cy="172800"/>
              <a:chOff x="134475" y="2625802"/>
              <a:chExt cx="1695356" cy="172800"/>
            </a:xfrm>
          </p:grpSpPr>
          <p:sp>
            <p:nvSpPr>
              <p:cNvPr id="1123" name="Google Shape;1123;p16"/>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7" name="Google Shape;1127;p16"/>
          <p:cNvGrpSpPr/>
          <p:nvPr/>
        </p:nvGrpSpPr>
        <p:grpSpPr>
          <a:xfrm rot="-8100000" flipH="1">
            <a:off x="2745" y="-117660"/>
            <a:ext cx="1119264" cy="1413586"/>
            <a:chOff x="2018375" y="1500750"/>
            <a:chExt cx="1119275" cy="1413600"/>
          </a:xfrm>
        </p:grpSpPr>
        <p:sp>
          <p:nvSpPr>
            <p:cNvPr id="1128" name="Google Shape;1128;p16"/>
            <p:cNvSpPr/>
            <p:nvPr/>
          </p:nvSpPr>
          <p:spPr>
            <a:xfrm>
              <a:off x="2446900" y="2694250"/>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2143950" y="2415300"/>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2158800" y="2400725"/>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2059075" y="1945200"/>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2272200" y="2701525"/>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2245200" y="2695875"/>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2018375" y="1500750"/>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2157975" y="2408825"/>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2449425" y="2695650"/>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2469600" y="2696400"/>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16"/>
          <p:cNvSpPr/>
          <p:nvPr/>
        </p:nvSpPr>
        <p:spPr>
          <a:xfrm rot="8611389" flipH="1">
            <a:off x="8082628" y="4052628"/>
            <a:ext cx="1768706" cy="1109507"/>
          </a:xfrm>
          <a:custGeom>
            <a:avLst/>
            <a:gdLst/>
            <a:ahLst/>
            <a:cxnLst/>
            <a:rect l="l" t="t" r="r" b="b"/>
            <a:pathLst>
              <a:path w="70748" h="38256" extrusionOk="0">
                <a:moveTo>
                  <a:pt x="9269" y="1937"/>
                </a:moveTo>
                <a:cubicBezTo>
                  <a:pt x="9271" y="1937"/>
                  <a:pt x="9294" y="1943"/>
                  <a:pt x="9344" y="1955"/>
                </a:cubicBezTo>
                <a:lnTo>
                  <a:pt x="9551" y="2020"/>
                </a:lnTo>
                <a:lnTo>
                  <a:pt x="9551" y="2020"/>
                </a:lnTo>
                <a:cubicBezTo>
                  <a:pt x="9390" y="1972"/>
                  <a:pt x="9264" y="1937"/>
                  <a:pt x="9269" y="1937"/>
                </a:cubicBezTo>
                <a:close/>
                <a:moveTo>
                  <a:pt x="29479" y="11926"/>
                </a:moveTo>
                <a:lnTo>
                  <a:pt x="29479" y="11926"/>
                </a:lnTo>
                <a:cubicBezTo>
                  <a:pt x="29480" y="11926"/>
                  <a:pt x="29517" y="11959"/>
                  <a:pt x="29552" y="11989"/>
                </a:cubicBezTo>
                <a:cubicBezTo>
                  <a:pt x="29596" y="12032"/>
                  <a:pt x="29639" y="12065"/>
                  <a:pt x="29682" y="12108"/>
                </a:cubicBezTo>
                <a:cubicBezTo>
                  <a:pt x="29526" y="11969"/>
                  <a:pt x="29478" y="11926"/>
                  <a:pt x="29479" y="11926"/>
                </a:cubicBezTo>
                <a:close/>
                <a:moveTo>
                  <a:pt x="30932" y="13374"/>
                </a:moveTo>
                <a:lnTo>
                  <a:pt x="30932" y="13374"/>
                </a:lnTo>
                <a:cubicBezTo>
                  <a:pt x="30957" y="13404"/>
                  <a:pt x="30983" y="13436"/>
                  <a:pt x="31011" y="13469"/>
                </a:cubicBezTo>
                <a:cubicBezTo>
                  <a:pt x="31034" y="13495"/>
                  <a:pt x="31045" y="13506"/>
                  <a:pt x="31046" y="13506"/>
                </a:cubicBezTo>
                <a:cubicBezTo>
                  <a:pt x="31048" y="13506"/>
                  <a:pt x="30998" y="13448"/>
                  <a:pt x="30932" y="13374"/>
                </a:cubicBezTo>
                <a:close/>
                <a:moveTo>
                  <a:pt x="31356" y="14052"/>
                </a:moveTo>
                <a:lnTo>
                  <a:pt x="31356" y="14052"/>
                </a:lnTo>
                <a:cubicBezTo>
                  <a:pt x="31439" y="14166"/>
                  <a:pt x="31521" y="14279"/>
                  <a:pt x="31613" y="14392"/>
                </a:cubicBezTo>
                <a:lnTo>
                  <a:pt x="31613" y="14392"/>
                </a:lnTo>
                <a:cubicBezTo>
                  <a:pt x="31535" y="14287"/>
                  <a:pt x="31436" y="14151"/>
                  <a:pt x="31356" y="14052"/>
                </a:cubicBezTo>
                <a:close/>
                <a:moveTo>
                  <a:pt x="31613" y="14392"/>
                </a:moveTo>
                <a:cubicBezTo>
                  <a:pt x="31657" y="14452"/>
                  <a:pt x="31695" y="14502"/>
                  <a:pt x="31717" y="14530"/>
                </a:cubicBezTo>
                <a:lnTo>
                  <a:pt x="31717" y="14530"/>
                </a:lnTo>
                <a:cubicBezTo>
                  <a:pt x="31688" y="14488"/>
                  <a:pt x="31658" y="14448"/>
                  <a:pt x="31626" y="14408"/>
                </a:cubicBezTo>
                <a:cubicBezTo>
                  <a:pt x="31622" y="14403"/>
                  <a:pt x="31617" y="14398"/>
                  <a:pt x="31613" y="14392"/>
                </a:cubicBezTo>
                <a:close/>
                <a:moveTo>
                  <a:pt x="31756" y="14618"/>
                </a:moveTo>
                <a:cubicBezTo>
                  <a:pt x="31771" y="14641"/>
                  <a:pt x="31787" y="14664"/>
                  <a:pt x="31804" y="14687"/>
                </a:cubicBezTo>
                <a:lnTo>
                  <a:pt x="31804" y="14687"/>
                </a:lnTo>
                <a:cubicBezTo>
                  <a:pt x="31788" y="14664"/>
                  <a:pt x="31772" y="14641"/>
                  <a:pt x="31756" y="14618"/>
                </a:cubicBezTo>
                <a:close/>
                <a:moveTo>
                  <a:pt x="25126" y="18253"/>
                </a:moveTo>
                <a:lnTo>
                  <a:pt x="25126" y="18253"/>
                </a:lnTo>
                <a:cubicBezTo>
                  <a:pt x="25122" y="18253"/>
                  <a:pt x="25117" y="18253"/>
                  <a:pt x="25113" y="18254"/>
                </a:cubicBezTo>
                <a:cubicBezTo>
                  <a:pt x="25117" y="18254"/>
                  <a:pt x="25122" y="18253"/>
                  <a:pt x="25126" y="18253"/>
                </a:cubicBezTo>
                <a:close/>
                <a:moveTo>
                  <a:pt x="30849" y="18336"/>
                </a:moveTo>
                <a:lnTo>
                  <a:pt x="31129" y="18372"/>
                </a:lnTo>
                <a:cubicBezTo>
                  <a:pt x="31000" y="18355"/>
                  <a:pt x="30910" y="18343"/>
                  <a:pt x="30849" y="18336"/>
                </a:cubicBezTo>
                <a:close/>
                <a:moveTo>
                  <a:pt x="30485" y="18367"/>
                </a:moveTo>
                <a:cubicBezTo>
                  <a:pt x="30514" y="18372"/>
                  <a:pt x="30548" y="18377"/>
                  <a:pt x="30589" y="18383"/>
                </a:cubicBezTo>
                <a:cubicBezTo>
                  <a:pt x="30555" y="18377"/>
                  <a:pt x="30520" y="18372"/>
                  <a:pt x="30485" y="18367"/>
                </a:cubicBezTo>
                <a:close/>
                <a:moveTo>
                  <a:pt x="31335" y="18480"/>
                </a:moveTo>
                <a:cubicBezTo>
                  <a:pt x="31318" y="18480"/>
                  <a:pt x="31321" y="18480"/>
                  <a:pt x="31338" y="18482"/>
                </a:cubicBezTo>
                <a:lnTo>
                  <a:pt x="31338" y="18482"/>
                </a:lnTo>
                <a:cubicBezTo>
                  <a:pt x="31337" y="18481"/>
                  <a:pt x="31336" y="18481"/>
                  <a:pt x="31335" y="18480"/>
                </a:cubicBezTo>
                <a:close/>
                <a:moveTo>
                  <a:pt x="20307" y="18653"/>
                </a:moveTo>
                <a:cubicBezTo>
                  <a:pt x="20263" y="18658"/>
                  <a:pt x="20219" y="18665"/>
                  <a:pt x="20175" y="18674"/>
                </a:cubicBezTo>
                <a:lnTo>
                  <a:pt x="20175" y="18674"/>
                </a:lnTo>
                <a:cubicBezTo>
                  <a:pt x="20215" y="18667"/>
                  <a:pt x="20259" y="18661"/>
                  <a:pt x="20307" y="18653"/>
                </a:cubicBezTo>
                <a:close/>
                <a:moveTo>
                  <a:pt x="1" y="0"/>
                </a:moveTo>
                <a:lnTo>
                  <a:pt x="444" y="54"/>
                </a:lnTo>
                <a:cubicBezTo>
                  <a:pt x="374" y="48"/>
                  <a:pt x="331" y="45"/>
                  <a:pt x="311" y="45"/>
                </a:cubicBezTo>
                <a:cubicBezTo>
                  <a:pt x="153" y="45"/>
                  <a:pt x="1275" y="208"/>
                  <a:pt x="1189" y="227"/>
                </a:cubicBezTo>
                <a:cubicBezTo>
                  <a:pt x="1524" y="270"/>
                  <a:pt x="1967" y="346"/>
                  <a:pt x="2464" y="432"/>
                </a:cubicBezTo>
                <a:cubicBezTo>
                  <a:pt x="2712" y="464"/>
                  <a:pt x="2971" y="518"/>
                  <a:pt x="3230" y="562"/>
                </a:cubicBezTo>
                <a:cubicBezTo>
                  <a:pt x="3501" y="605"/>
                  <a:pt x="3771" y="659"/>
                  <a:pt x="4041" y="702"/>
                </a:cubicBezTo>
                <a:cubicBezTo>
                  <a:pt x="4099" y="712"/>
                  <a:pt x="4118" y="716"/>
                  <a:pt x="4116" y="716"/>
                </a:cubicBezTo>
                <a:cubicBezTo>
                  <a:pt x="4110" y="716"/>
                  <a:pt x="3970" y="694"/>
                  <a:pt x="3945" y="694"/>
                </a:cubicBezTo>
                <a:cubicBezTo>
                  <a:pt x="3937" y="694"/>
                  <a:pt x="3941" y="696"/>
                  <a:pt x="3965" y="702"/>
                </a:cubicBezTo>
                <a:cubicBezTo>
                  <a:pt x="4095" y="734"/>
                  <a:pt x="4257" y="745"/>
                  <a:pt x="4451" y="778"/>
                </a:cubicBezTo>
                <a:cubicBezTo>
                  <a:pt x="4645" y="810"/>
                  <a:pt x="4883" y="875"/>
                  <a:pt x="5196" y="940"/>
                </a:cubicBezTo>
                <a:lnTo>
                  <a:pt x="5121" y="929"/>
                </a:lnTo>
                <a:lnTo>
                  <a:pt x="5121" y="929"/>
                </a:lnTo>
                <a:cubicBezTo>
                  <a:pt x="5553" y="1015"/>
                  <a:pt x="5931" y="1091"/>
                  <a:pt x="6266" y="1177"/>
                </a:cubicBezTo>
                <a:lnTo>
                  <a:pt x="7248" y="1415"/>
                </a:lnTo>
                <a:cubicBezTo>
                  <a:pt x="7886" y="1566"/>
                  <a:pt x="8545" y="1761"/>
                  <a:pt x="9506" y="2020"/>
                </a:cubicBezTo>
                <a:lnTo>
                  <a:pt x="9376" y="1977"/>
                </a:lnTo>
                <a:lnTo>
                  <a:pt x="9376" y="1977"/>
                </a:lnTo>
                <a:cubicBezTo>
                  <a:pt x="9509" y="2012"/>
                  <a:pt x="9609" y="2040"/>
                  <a:pt x="9688" y="2064"/>
                </a:cubicBezTo>
                <a:lnTo>
                  <a:pt x="9688" y="2064"/>
                </a:lnTo>
                <a:lnTo>
                  <a:pt x="9838" y="2111"/>
                </a:lnTo>
                <a:lnTo>
                  <a:pt x="9838" y="2111"/>
                </a:lnTo>
                <a:cubicBezTo>
                  <a:pt x="9915" y="2137"/>
                  <a:pt x="9977" y="2158"/>
                  <a:pt x="10057" y="2182"/>
                </a:cubicBezTo>
                <a:cubicBezTo>
                  <a:pt x="10067" y="2185"/>
                  <a:pt x="10076" y="2187"/>
                  <a:pt x="10084" y="2189"/>
                </a:cubicBezTo>
                <a:lnTo>
                  <a:pt x="10084" y="2189"/>
                </a:lnTo>
                <a:lnTo>
                  <a:pt x="11050" y="2495"/>
                </a:lnTo>
                <a:cubicBezTo>
                  <a:pt x="11742" y="2711"/>
                  <a:pt x="12411" y="2949"/>
                  <a:pt x="12584" y="3013"/>
                </a:cubicBezTo>
                <a:cubicBezTo>
                  <a:pt x="12775" y="3076"/>
                  <a:pt x="12834" y="3094"/>
                  <a:pt x="12840" y="3094"/>
                </a:cubicBezTo>
                <a:cubicBezTo>
                  <a:pt x="12848" y="3094"/>
                  <a:pt x="12777" y="3067"/>
                  <a:pt x="12781" y="3067"/>
                </a:cubicBezTo>
                <a:cubicBezTo>
                  <a:pt x="12784" y="3067"/>
                  <a:pt x="12840" y="3086"/>
                  <a:pt x="13038" y="3154"/>
                </a:cubicBezTo>
                <a:lnTo>
                  <a:pt x="13189" y="3219"/>
                </a:lnTo>
                <a:lnTo>
                  <a:pt x="13351" y="3262"/>
                </a:lnTo>
                <a:cubicBezTo>
                  <a:pt x="13761" y="3413"/>
                  <a:pt x="13956" y="3500"/>
                  <a:pt x="13967" y="3510"/>
                </a:cubicBezTo>
                <a:lnTo>
                  <a:pt x="13589" y="3381"/>
                </a:lnTo>
                <a:lnTo>
                  <a:pt x="13589" y="3381"/>
                </a:lnTo>
                <a:cubicBezTo>
                  <a:pt x="13848" y="3478"/>
                  <a:pt x="14215" y="3608"/>
                  <a:pt x="14550" y="3726"/>
                </a:cubicBezTo>
                <a:lnTo>
                  <a:pt x="15241" y="3996"/>
                </a:lnTo>
                <a:lnTo>
                  <a:pt x="14658" y="3759"/>
                </a:lnTo>
                <a:lnTo>
                  <a:pt x="14658" y="3759"/>
                </a:lnTo>
                <a:cubicBezTo>
                  <a:pt x="16332" y="4396"/>
                  <a:pt x="18341" y="5282"/>
                  <a:pt x="19907" y="6038"/>
                </a:cubicBezTo>
                <a:lnTo>
                  <a:pt x="19788" y="5973"/>
                </a:lnTo>
                <a:lnTo>
                  <a:pt x="19788" y="5973"/>
                </a:lnTo>
                <a:cubicBezTo>
                  <a:pt x="20976" y="6556"/>
                  <a:pt x="20739" y="6437"/>
                  <a:pt x="22024" y="7118"/>
                </a:cubicBezTo>
                <a:lnTo>
                  <a:pt x="21981" y="7096"/>
                </a:lnTo>
                <a:lnTo>
                  <a:pt x="21981" y="7096"/>
                </a:lnTo>
                <a:cubicBezTo>
                  <a:pt x="22240" y="7237"/>
                  <a:pt x="22586" y="7409"/>
                  <a:pt x="22921" y="7615"/>
                </a:cubicBezTo>
                <a:cubicBezTo>
                  <a:pt x="22871" y="7587"/>
                  <a:pt x="22851" y="7575"/>
                  <a:pt x="22850" y="7575"/>
                </a:cubicBezTo>
                <a:lnTo>
                  <a:pt x="22850" y="7575"/>
                </a:lnTo>
                <a:cubicBezTo>
                  <a:pt x="22847" y="7575"/>
                  <a:pt x="23218" y="7791"/>
                  <a:pt x="23206" y="7791"/>
                </a:cubicBezTo>
                <a:cubicBezTo>
                  <a:pt x="23202" y="7791"/>
                  <a:pt x="23170" y="7775"/>
                  <a:pt x="23093" y="7733"/>
                </a:cubicBezTo>
                <a:lnTo>
                  <a:pt x="23093" y="7733"/>
                </a:lnTo>
                <a:cubicBezTo>
                  <a:pt x="24346" y="8436"/>
                  <a:pt x="23720" y="8068"/>
                  <a:pt x="24541" y="8544"/>
                </a:cubicBezTo>
                <a:lnTo>
                  <a:pt x="24724" y="8662"/>
                </a:lnTo>
                <a:cubicBezTo>
                  <a:pt x="24989" y="8815"/>
                  <a:pt x="25033" y="8833"/>
                  <a:pt x="25554" y="9152"/>
                </a:cubicBezTo>
                <a:lnTo>
                  <a:pt x="25554" y="9152"/>
                </a:lnTo>
                <a:cubicBezTo>
                  <a:pt x="25511" y="9126"/>
                  <a:pt x="25493" y="9116"/>
                  <a:pt x="25491" y="9116"/>
                </a:cubicBezTo>
                <a:lnTo>
                  <a:pt x="25491" y="9116"/>
                </a:lnTo>
                <a:cubicBezTo>
                  <a:pt x="25485" y="9116"/>
                  <a:pt x="25678" y="9242"/>
                  <a:pt x="25668" y="9242"/>
                </a:cubicBezTo>
                <a:cubicBezTo>
                  <a:pt x="25664" y="9242"/>
                  <a:pt x="25612" y="9213"/>
                  <a:pt x="25470" y="9127"/>
                </a:cubicBezTo>
                <a:lnTo>
                  <a:pt x="25470" y="9127"/>
                </a:lnTo>
                <a:cubicBezTo>
                  <a:pt x="26744" y="9958"/>
                  <a:pt x="27371" y="10347"/>
                  <a:pt x="27911" y="10790"/>
                </a:cubicBezTo>
                <a:cubicBezTo>
                  <a:pt x="27996" y="10850"/>
                  <a:pt x="28034" y="10875"/>
                  <a:pt x="28038" y="10875"/>
                </a:cubicBezTo>
                <a:cubicBezTo>
                  <a:pt x="28048" y="10875"/>
                  <a:pt x="27855" y="10727"/>
                  <a:pt x="27641" y="10574"/>
                </a:cubicBezTo>
                <a:cubicBezTo>
                  <a:pt x="27454" y="10429"/>
                  <a:pt x="27251" y="10289"/>
                  <a:pt x="27170" y="10234"/>
                </a:cubicBezTo>
                <a:lnTo>
                  <a:pt x="27170" y="10234"/>
                </a:lnTo>
                <a:cubicBezTo>
                  <a:pt x="27131" y="10205"/>
                  <a:pt x="27116" y="10192"/>
                  <a:pt x="27120" y="10192"/>
                </a:cubicBezTo>
                <a:cubicBezTo>
                  <a:pt x="27140" y="10192"/>
                  <a:pt x="27723" y="10589"/>
                  <a:pt x="28040" y="10833"/>
                </a:cubicBezTo>
                <a:cubicBezTo>
                  <a:pt x="28235" y="10985"/>
                  <a:pt x="28397" y="11114"/>
                  <a:pt x="28624" y="11309"/>
                </a:cubicBezTo>
                <a:cubicBezTo>
                  <a:pt x="28850" y="11503"/>
                  <a:pt x="29142" y="11762"/>
                  <a:pt x="29596" y="12173"/>
                </a:cubicBezTo>
                <a:cubicBezTo>
                  <a:pt x="29509" y="12086"/>
                  <a:pt x="29498" y="12086"/>
                  <a:pt x="29412" y="12000"/>
                </a:cubicBezTo>
                <a:lnTo>
                  <a:pt x="29412" y="12000"/>
                </a:lnTo>
                <a:cubicBezTo>
                  <a:pt x="29779" y="12324"/>
                  <a:pt x="30125" y="12659"/>
                  <a:pt x="30449" y="13026"/>
                </a:cubicBezTo>
                <a:cubicBezTo>
                  <a:pt x="30547" y="13115"/>
                  <a:pt x="30648" y="13223"/>
                  <a:pt x="30737" y="13323"/>
                </a:cubicBezTo>
                <a:lnTo>
                  <a:pt x="30737" y="13323"/>
                </a:lnTo>
                <a:cubicBezTo>
                  <a:pt x="30695" y="13279"/>
                  <a:pt x="30653" y="13237"/>
                  <a:pt x="30611" y="13199"/>
                </a:cubicBezTo>
                <a:lnTo>
                  <a:pt x="30611" y="13199"/>
                </a:lnTo>
                <a:cubicBezTo>
                  <a:pt x="30719" y="13318"/>
                  <a:pt x="30935" y="13566"/>
                  <a:pt x="31086" y="13739"/>
                </a:cubicBezTo>
                <a:cubicBezTo>
                  <a:pt x="31195" y="13871"/>
                  <a:pt x="31276" y="13970"/>
                  <a:pt x="31272" y="13970"/>
                </a:cubicBezTo>
                <a:cubicBezTo>
                  <a:pt x="31271" y="13970"/>
                  <a:pt x="31257" y="13955"/>
                  <a:pt x="31227" y="13922"/>
                </a:cubicBezTo>
                <a:lnTo>
                  <a:pt x="31227" y="13922"/>
                </a:lnTo>
                <a:cubicBezTo>
                  <a:pt x="31413" y="14146"/>
                  <a:pt x="31590" y="14378"/>
                  <a:pt x="31756" y="14618"/>
                </a:cubicBezTo>
                <a:lnTo>
                  <a:pt x="31756" y="14618"/>
                </a:lnTo>
                <a:cubicBezTo>
                  <a:pt x="31749" y="14606"/>
                  <a:pt x="31741" y="14594"/>
                  <a:pt x="31734" y="14581"/>
                </a:cubicBezTo>
                <a:lnTo>
                  <a:pt x="31410" y="14138"/>
                </a:lnTo>
                <a:cubicBezTo>
                  <a:pt x="31281" y="13976"/>
                  <a:pt x="31140" y="13804"/>
                  <a:pt x="31011" y="13631"/>
                </a:cubicBezTo>
                <a:cubicBezTo>
                  <a:pt x="30995" y="13613"/>
                  <a:pt x="30980" y="13596"/>
                  <a:pt x="30965" y="13578"/>
                </a:cubicBezTo>
                <a:lnTo>
                  <a:pt x="30965" y="13578"/>
                </a:lnTo>
                <a:cubicBezTo>
                  <a:pt x="30984" y="13598"/>
                  <a:pt x="30999" y="13612"/>
                  <a:pt x="31011" y="13620"/>
                </a:cubicBezTo>
                <a:cubicBezTo>
                  <a:pt x="30773" y="13339"/>
                  <a:pt x="30514" y="13058"/>
                  <a:pt x="30254" y="12788"/>
                </a:cubicBezTo>
                <a:lnTo>
                  <a:pt x="30254" y="12788"/>
                </a:lnTo>
                <a:cubicBezTo>
                  <a:pt x="30373" y="12907"/>
                  <a:pt x="30470" y="13015"/>
                  <a:pt x="30589" y="13134"/>
                </a:cubicBezTo>
                <a:cubicBezTo>
                  <a:pt x="30697" y="13253"/>
                  <a:pt x="30816" y="13372"/>
                  <a:pt x="30935" y="13512"/>
                </a:cubicBezTo>
                <a:cubicBezTo>
                  <a:pt x="31216" y="13836"/>
                  <a:pt x="31475" y="14171"/>
                  <a:pt x="31723" y="14538"/>
                </a:cubicBezTo>
                <a:cubicBezTo>
                  <a:pt x="31721" y="14536"/>
                  <a:pt x="31719" y="14533"/>
                  <a:pt x="31717" y="14530"/>
                </a:cubicBezTo>
                <a:lnTo>
                  <a:pt x="31717" y="14530"/>
                </a:lnTo>
                <a:cubicBezTo>
                  <a:pt x="31775" y="14614"/>
                  <a:pt x="31828" y="14703"/>
                  <a:pt x="31885" y="14797"/>
                </a:cubicBezTo>
                <a:cubicBezTo>
                  <a:pt x="31858" y="14759"/>
                  <a:pt x="31830" y="14723"/>
                  <a:pt x="31804" y="14687"/>
                </a:cubicBezTo>
                <a:lnTo>
                  <a:pt x="31804" y="14687"/>
                </a:lnTo>
                <a:cubicBezTo>
                  <a:pt x="32005" y="14980"/>
                  <a:pt x="32190" y="15284"/>
                  <a:pt x="32361" y="15597"/>
                </a:cubicBezTo>
                <a:lnTo>
                  <a:pt x="32317" y="15553"/>
                </a:lnTo>
                <a:lnTo>
                  <a:pt x="32317" y="15553"/>
                </a:lnTo>
                <a:cubicBezTo>
                  <a:pt x="32382" y="15672"/>
                  <a:pt x="32512" y="15910"/>
                  <a:pt x="32609" y="16126"/>
                </a:cubicBezTo>
                <a:cubicBezTo>
                  <a:pt x="32544" y="15996"/>
                  <a:pt x="32469" y="15867"/>
                  <a:pt x="32404" y="15748"/>
                </a:cubicBezTo>
                <a:lnTo>
                  <a:pt x="32404" y="15748"/>
                </a:lnTo>
                <a:cubicBezTo>
                  <a:pt x="32593" y="16099"/>
                  <a:pt x="32748" y="16466"/>
                  <a:pt x="32867" y="16848"/>
                </a:cubicBezTo>
                <a:lnTo>
                  <a:pt x="32867" y="16848"/>
                </a:lnTo>
                <a:cubicBezTo>
                  <a:pt x="32866" y="16847"/>
                  <a:pt x="32865" y="16846"/>
                  <a:pt x="32864" y="16846"/>
                </a:cubicBezTo>
                <a:lnTo>
                  <a:pt x="32864" y="16846"/>
                </a:lnTo>
                <a:cubicBezTo>
                  <a:pt x="32862" y="16846"/>
                  <a:pt x="32872" y="16868"/>
                  <a:pt x="32890" y="16947"/>
                </a:cubicBezTo>
                <a:cubicBezTo>
                  <a:pt x="32922" y="17044"/>
                  <a:pt x="32976" y="17228"/>
                  <a:pt x="33041" y="17552"/>
                </a:cubicBezTo>
                <a:cubicBezTo>
                  <a:pt x="32996" y="17312"/>
                  <a:pt x="32938" y="17077"/>
                  <a:pt x="32867" y="16848"/>
                </a:cubicBezTo>
                <a:lnTo>
                  <a:pt x="32867" y="16848"/>
                </a:lnTo>
                <a:cubicBezTo>
                  <a:pt x="32867" y="16848"/>
                  <a:pt x="32868" y="16849"/>
                  <a:pt x="32868" y="16849"/>
                </a:cubicBezTo>
                <a:cubicBezTo>
                  <a:pt x="32873" y="16855"/>
                  <a:pt x="32886" y="16885"/>
                  <a:pt x="32888" y="16885"/>
                </a:cubicBezTo>
                <a:cubicBezTo>
                  <a:pt x="32891" y="16885"/>
                  <a:pt x="32881" y="16849"/>
                  <a:pt x="32836" y="16709"/>
                </a:cubicBezTo>
                <a:lnTo>
                  <a:pt x="32836" y="16709"/>
                </a:lnTo>
                <a:cubicBezTo>
                  <a:pt x="32933" y="16990"/>
                  <a:pt x="33009" y="17271"/>
                  <a:pt x="33063" y="17552"/>
                </a:cubicBezTo>
                <a:cubicBezTo>
                  <a:pt x="33095" y="17746"/>
                  <a:pt x="33106" y="17876"/>
                  <a:pt x="33117" y="18005"/>
                </a:cubicBezTo>
                <a:cubicBezTo>
                  <a:pt x="33128" y="18135"/>
                  <a:pt x="33128" y="18275"/>
                  <a:pt x="33117" y="18491"/>
                </a:cubicBezTo>
                <a:cubicBezTo>
                  <a:pt x="33114" y="18564"/>
                  <a:pt x="33110" y="18636"/>
                  <a:pt x="33105" y="18708"/>
                </a:cubicBezTo>
                <a:lnTo>
                  <a:pt x="33105" y="18708"/>
                </a:lnTo>
                <a:cubicBezTo>
                  <a:pt x="33082" y="18705"/>
                  <a:pt x="33060" y="18701"/>
                  <a:pt x="33039" y="18699"/>
                </a:cubicBezTo>
                <a:lnTo>
                  <a:pt x="33039" y="18699"/>
                </a:lnTo>
                <a:cubicBezTo>
                  <a:pt x="33060" y="18703"/>
                  <a:pt x="33082" y="18708"/>
                  <a:pt x="33104" y="18713"/>
                </a:cubicBezTo>
                <a:lnTo>
                  <a:pt x="33104" y="18713"/>
                </a:lnTo>
                <a:cubicBezTo>
                  <a:pt x="33104" y="18711"/>
                  <a:pt x="33105" y="18710"/>
                  <a:pt x="33105" y="18708"/>
                </a:cubicBezTo>
                <a:lnTo>
                  <a:pt x="33105" y="18708"/>
                </a:lnTo>
                <a:cubicBezTo>
                  <a:pt x="33141" y="18714"/>
                  <a:pt x="33179" y="18722"/>
                  <a:pt x="33216" y="18731"/>
                </a:cubicBezTo>
                <a:lnTo>
                  <a:pt x="33216" y="18731"/>
                </a:lnTo>
                <a:cubicBezTo>
                  <a:pt x="33221" y="18597"/>
                  <a:pt x="33236" y="18463"/>
                  <a:pt x="33236" y="18329"/>
                </a:cubicBezTo>
                <a:cubicBezTo>
                  <a:pt x="33236" y="18254"/>
                  <a:pt x="33236" y="18167"/>
                  <a:pt x="33225" y="18092"/>
                </a:cubicBezTo>
                <a:cubicBezTo>
                  <a:pt x="33214" y="18016"/>
                  <a:pt x="33214" y="17930"/>
                  <a:pt x="33203" y="17854"/>
                </a:cubicBezTo>
                <a:cubicBezTo>
                  <a:pt x="33117" y="17228"/>
                  <a:pt x="32944" y="16612"/>
                  <a:pt x="32674" y="16029"/>
                </a:cubicBezTo>
                <a:cubicBezTo>
                  <a:pt x="32544" y="15748"/>
                  <a:pt x="32404" y="15467"/>
                  <a:pt x="32253" y="15197"/>
                </a:cubicBezTo>
                <a:cubicBezTo>
                  <a:pt x="32166" y="15067"/>
                  <a:pt x="32091" y="14927"/>
                  <a:pt x="32004" y="14808"/>
                </a:cubicBezTo>
                <a:cubicBezTo>
                  <a:pt x="31918" y="14678"/>
                  <a:pt x="31842" y="14549"/>
                  <a:pt x="31745" y="14419"/>
                </a:cubicBezTo>
                <a:lnTo>
                  <a:pt x="31745" y="14419"/>
                </a:lnTo>
                <a:cubicBezTo>
                  <a:pt x="31799" y="14506"/>
                  <a:pt x="31842" y="14581"/>
                  <a:pt x="31885" y="14668"/>
                </a:cubicBezTo>
                <a:cubicBezTo>
                  <a:pt x="31810" y="14549"/>
                  <a:pt x="31734" y="14430"/>
                  <a:pt x="31648" y="14311"/>
                </a:cubicBezTo>
                <a:cubicBezTo>
                  <a:pt x="31561" y="14203"/>
                  <a:pt x="31486" y="14084"/>
                  <a:pt x="31389" y="13976"/>
                </a:cubicBezTo>
                <a:cubicBezTo>
                  <a:pt x="31332" y="13896"/>
                  <a:pt x="31294" y="13836"/>
                  <a:pt x="31300" y="13836"/>
                </a:cubicBezTo>
                <a:cubicBezTo>
                  <a:pt x="31307" y="13836"/>
                  <a:pt x="31387" y="13935"/>
                  <a:pt x="31594" y="14214"/>
                </a:cubicBezTo>
                <a:cubicBezTo>
                  <a:pt x="31507" y="14074"/>
                  <a:pt x="31335" y="13879"/>
                  <a:pt x="31205" y="13706"/>
                </a:cubicBezTo>
                <a:cubicBezTo>
                  <a:pt x="31065" y="13544"/>
                  <a:pt x="30935" y="13415"/>
                  <a:pt x="30935" y="13404"/>
                </a:cubicBezTo>
                <a:cubicBezTo>
                  <a:pt x="30741" y="13177"/>
                  <a:pt x="30665" y="13091"/>
                  <a:pt x="30643" y="13069"/>
                </a:cubicBezTo>
                <a:lnTo>
                  <a:pt x="30643" y="13069"/>
                </a:lnTo>
                <a:cubicBezTo>
                  <a:pt x="30687" y="13112"/>
                  <a:pt x="30730" y="13156"/>
                  <a:pt x="30773" y="13199"/>
                </a:cubicBezTo>
                <a:cubicBezTo>
                  <a:pt x="30825" y="13254"/>
                  <a:pt x="30883" y="13318"/>
                  <a:pt x="30932" y="13374"/>
                </a:cubicBezTo>
                <a:lnTo>
                  <a:pt x="30932" y="13374"/>
                </a:lnTo>
                <a:cubicBezTo>
                  <a:pt x="30850" y="13273"/>
                  <a:pt x="30778" y="13182"/>
                  <a:pt x="30687" y="13091"/>
                </a:cubicBezTo>
                <a:lnTo>
                  <a:pt x="30687" y="13091"/>
                </a:lnTo>
                <a:lnTo>
                  <a:pt x="30762" y="13177"/>
                </a:lnTo>
                <a:cubicBezTo>
                  <a:pt x="30481" y="12886"/>
                  <a:pt x="30460" y="12864"/>
                  <a:pt x="29930" y="12345"/>
                </a:cubicBezTo>
                <a:cubicBezTo>
                  <a:pt x="29596" y="12032"/>
                  <a:pt x="29768" y="12173"/>
                  <a:pt x="29639" y="12054"/>
                </a:cubicBezTo>
                <a:lnTo>
                  <a:pt x="29596" y="12011"/>
                </a:lnTo>
                <a:lnTo>
                  <a:pt x="29423" y="11859"/>
                </a:lnTo>
                <a:cubicBezTo>
                  <a:pt x="29293" y="11741"/>
                  <a:pt x="29153" y="11622"/>
                  <a:pt x="29023" y="11514"/>
                </a:cubicBezTo>
                <a:cubicBezTo>
                  <a:pt x="28883" y="11395"/>
                  <a:pt x="28753" y="11276"/>
                  <a:pt x="28602" y="11168"/>
                </a:cubicBezTo>
                <a:lnTo>
                  <a:pt x="28602" y="11168"/>
                </a:lnTo>
                <a:cubicBezTo>
                  <a:pt x="28710" y="11265"/>
                  <a:pt x="28818" y="11352"/>
                  <a:pt x="28926" y="11460"/>
                </a:cubicBezTo>
                <a:cubicBezTo>
                  <a:pt x="28665" y="11245"/>
                  <a:pt x="28377" y="11014"/>
                  <a:pt x="28371" y="11014"/>
                </a:cubicBezTo>
                <a:lnTo>
                  <a:pt x="28371" y="11014"/>
                </a:lnTo>
                <a:cubicBezTo>
                  <a:pt x="28369" y="11014"/>
                  <a:pt x="28414" y="11053"/>
                  <a:pt x="28526" y="11147"/>
                </a:cubicBezTo>
                <a:cubicBezTo>
                  <a:pt x="27921" y="10650"/>
                  <a:pt x="27284" y="10196"/>
                  <a:pt x="26636" y="9764"/>
                </a:cubicBezTo>
                <a:cubicBezTo>
                  <a:pt x="25826" y="9224"/>
                  <a:pt x="25027" y="8749"/>
                  <a:pt x="24843" y="8630"/>
                </a:cubicBezTo>
                <a:cubicBezTo>
                  <a:pt x="24552" y="8468"/>
                  <a:pt x="24271" y="8295"/>
                  <a:pt x="23968" y="8112"/>
                </a:cubicBezTo>
                <a:lnTo>
                  <a:pt x="22985" y="7561"/>
                </a:lnTo>
                <a:lnTo>
                  <a:pt x="22985" y="7561"/>
                </a:lnTo>
                <a:cubicBezTo>
                  <a:pt x="23062" y="7604"/>
                  <a:pt x="23123" y="7642"/>
                  <a:pt x="23116" y="7642"/>
                </a:cubicBezTo>
                <a:cubicBezTo>
                  <a:pt x="23107" y="7642"/>
                  <a:pt x="22988" y="7581"/>
                  <a:pt x="22651" y="7388"/>
                </a:cubicBezTo>
                <a:lnTo>
                  <a:pt x="22651" y="7388"/>
                </a:lnTo>
                <a:cubicBezTo>
                  <a:pt x="22664" y="7393"/>
                  <a:pt x="22672" y="7395"/>
                  <a:pt x="22676" y="7395"/>
                </a:cubicBezTo>
                <a:cubicBezTo>
                  <a:pt x="22734" y="7395"/>
                  <a:pt x="21585" y="6795"/>
                  <a:pt x="21088" y="6513"/>
                </a:cubicBezTo>
                <a:lnTo>
                  <a:pt x="21088" y="6513"/>
                </a:lnTo>
                <a:cubicBezTo>
                  <a:pt x="21088" y="6514"/>
                  <a:pt x="21089" y="6514"/>
                  <a:pt x="21089" y="6514"/>
                </a:cubicBezTo>
                <a:cubicBezTo>
                  <a:pt x="21091" y="6514"/>
                  <a:pt x="21073" y="6503"/>
                  <a:pt x="21030" y="6481"/>
                </a:cubicBezTo>
                <a:lnTo>
                  <a:pt x="21030" y="6481"/>
                </a:lnTo>
                <a:cubicBezTo>
                  <a:pt x="21048" y="6491"/>
                  <a:pt x="21068" y="6502"/>
                  <a:pt x="21088" y="6513"/>
                </a:cubicBezTo>
                <a:lnTo>
                  <a:pt x="21088" y="6513"/>
                </a:lnTo>
                <a:cubicBezTo>
                  <a:pt x="21042" y="6498"/>
                  <a:pt x="19826" y="5884"/>
                  <a:pt x="19802" y="5884"/>
                </a:cubicBezTo>
                <a:cubicBezTo>
                  <a:pt x="19798" y="5884"/>
                  <a:pt x="19838" y="5907"/>
                  <a:pt x="19940" y="5962"/>
                </a:cubicBezTo>
                <a:cubicBezTo>
                  <a:pt x="19701" y="5840"/>
                  <a:pt x="19671" y="5824"/>
                  <a:pt x="19674" y="5824"/>
                </a:cubicBezTo>
                <a:cubicBezTo>
                  <a:pt x="19675" y="5824"/>
                  <a:pt x="19681" y="5826"/>
                  <a:pt x="19683" y="5826"/>
                </a:cubicBezTo>
                <a:cubicBezTo>
                  <a:pt x="19686" y="5826"/>
                  <a:pt x="19668" y="5814"/>
                  <a:pt x="19518" y="5735"/>
                </a:cubicBezTo>
                <a:lnTo>
                  <a:pt x="18514" y="5271"/>
                </a:lnTo>
                <a:cubicBezTo>
                  <a:pt x="18168" y="5109"/>
                  <a:pt x="17812" y="4947"/>
                  <a:pt x="17434" y="4785"/>
                </a:cubicBezTo>
                <a:lnTo>
                  <a:pt x="16300" y="4288"/>
                </a:lnTo>
                <a:lnTo>
                  <a:pt x="15101" y="3813"/>
                </a:lnTo>
                <a:cubicBezTo>
                  <a:pt x="15080" y="3813"/>
                  <a:pt x="15178" y="3855"/>
                  <a:pt x="15170" y="3855"/>
                </a:cubicBezTo>
                <a:cubicBezTo>
                  <a:pt x="15165" y="3855"/>
                  <a:pt x="15122" y="3840"/>
                  <a:pt x="14993" y="3791"/>
                </a:cubicBezTo>
                <a:cubicBezTo>
                  <a:pt x="14712" y="3672"/>
                  <a:pt x="14431" y="3554"/>
                  <a:pt x="14139" y="3446"/>
                </a:cubicBezTo>
                <a:cubicBezTo>
                  <a:pt x="13826" y="3327"/>
                  <a:pt x="13837" y="3359"/>
                  <a:pt x="13265" y="3132"/>
                </a:cubicBezTo>
                <a:lnTo>
                  <a:pt x="13265" y="3132"/>
                </a:lnTo>
                <a:cubicBezTo>
                  <a:pt x="13312" y="3153"/>
                  <a:pt x="13376" y="3181"/>
                  <a:pt x="13365" y="3181"/>
                </a:cubicBezTo>
                <a:cubicBezTo>
                  <a:pt x="13357" y="3181"/>
                  <a:pt x="13323" y="3171"/>
                  <a:pt x="13243" y="3143"/>
                </a:cubicBezTo>
                <a:cubicBezTo>
                  <a:pt x="12854" y="2992"/>
                  <a:pt x="12444" y="2862"/>
                  <a:pt x="12044" y="2722"/>
                </a:cubicBezTo>
                <a:cubicBezTo>
                  <a:pt x="11634" y="2581"/>
                  <a:pt x="11234" y="2452"/>
                  <a:pt x="10813" y="2333"/>
                </a:cubicBezTo>
                <a:lnTo>
                  <a:pt x="9581" y="1955"/>
                </a:lnTo>
                <a:lnTo>
                  <a:pt x="8329" y="1609"/>
                </a:lnTo>
                <a:cubicBezTo>
                  <a:pt x="7907" y="1491"/>
                  <a:pt x="7486" y="1404"/>
                  <a:pt x="7065" y="1296"/>
                </a:cubicBezTo>
                <a:cubicBezTo>
                  <a:pt x="6644" y="1188"/>
                  <a:pt x="6222" y="1080"/>
                  <a:pt x="5790" y="994"/>
                </a:cubicBezTo>
                <a:lnTo>
                  <a:pt x="4527" y="724"/>
                </a:lnTo>
                <a:lnTo>
                  <a:pt x="3468" y="517"/>
                </a:lnTo>
                <a:lnTo>
                  <a:pt x="3468" y="517"/>
                </a:lnTo>
                <a:cubicBezTo>
                  <a:pt x="3479" y="519"/>
                  <a:pt x="3485" y="520"/>
                  <a:pt x="3486" y="520"/>
                </a:cubicBezTo>
                <a:cubicBezTo>
                  <a:pt x="3490" y="520"/>
                  <a:pt x="3425" y="507"/>
                  <a:pt x="3252" y="475"/>
                </a:cubicBezTo>
                <a:lnTo>
                  <a:pt x="3252" y="475"/>
                </a:lnTo>
                <a:lnTo>
                  <a:pt x="3468" y="517"/>
                </a:lnTo>
                <a:lnTo>
                  <a:pt x="3468" y="517"/>
                </a:lnTo>
                <a:cubicBezTo>
                  <a:pt x="3413" y="508"/>
                  <a:pt x="3240" y="477"/>
                  <a:pt x="3058" y="443"/>
                </a:cubicBezTo>
                <a:lnTo>
                  <a:pt x="3058" y="443"/>
                </a:lnTo>
                <a:cubicBezTo>
                  <a:pt x="3171" y="464"/>
                  <a:pt x="3168" y="467"/>
                  <a:pt x="3143" y="467"/>
                </a:cubicBezTo>
                <a:cubicBezTo>
                  <a:pt x="3134" y="467"/>
                  <a:pt x="3123" y="467"/>
                  <a:pt x="3113" y="467"/>
                </a:cubicBezTo>
                <a:cubicBezTo>
                  <a:pt x="3092" y="467"/>
                  <a:pt x="3076" y="468"/>
                  <a:pt x="3090" y="475"/>
                </a:cubicBezTo>
                <a:cubicBezTo>
                  <a:pt x="2863" y="421"/>
                  <a:pt x="2626" y="378"/>
                  <a:pt x="2388" y="335"/>
                </a:cubicBezTo>
                <a:lnTo>
                  <a:pt x="1675" y="216"/>
                </a:lnTo>
                <a:cubicBezTo>
                  <a:pt x="1546" y="205"/>
                  <a:pt x="1167" y="140"/>
                  <a:pt x="800" y="97"/>
                </a:cubicBezTo>
                <a:cubicBezTo>
                  <a:pt x="422" y="54"/>
                  <a:pt x="77" y="0"/>
                  <a:pt x="1" y="0"/>
                </a:cubicBezTo>
                <a:close/>
                <a:moveTo>
                  <a:pt x="32188" y="18621"/>
                </a:moveTo>
                <a:cubicBezTo>
                  <a:pt x="32361" y="18653"/>
                  <a:pt x="32555" y="18696"/>
                  <a:pt x="32771" y="18750"/>
                </a:cubicBezTo>
                <a:cubicBezTo>
                  <a:pt x="32631" y="18729"/>
                  <a:pt x="32425" y="18675"/>
                  <a:pt x="32188" y="18621"/>
                </a:cubicBezTo>
                <a:close/>
                <a:moveTo>
                  <a:pt x="18978" y="19074"/>
                </a:moveTo>
                <a:lnTo>
                  <a:pt x="18978" y="19074"/>
                </a:lnTo>
                <a:cubicBezTo>
                  <a:pt x="18885" y="19091"/>
                  <a:pt x="18796" y="19107"/>
                  <a:pt x="18710" y="19122"/>
                </a:cubicBezTo>
                <a:lnTo>
                  <a:pt x="18710" y="19122"/>
                </a:lnTo>
                <a:cubicBezTo>
                  <a:pt x="18834" y="19101"/>
                  <a:pt x="18938" y="19082"/>
                  <a:pt x="18978" y="19074"/>
                </a:cubicBezTo>
                <a:close/>
                <a:moveTo>
                  <a:pt x="18222" y="19182"/>
                </a:moveTo>
                <a:cubicBezTo>
                  <a:pt x="18205" y="19185"/>
                  <a:pt x="18188" y="19188"/>
                  <a:pt x="18171" y="19190"/>
                </a:cubicBezTo>
                <a:lnTo>
                  <a:pt x="18171" y="19190"/>
                </a:lnTo>
                <a:cubicBezTo>
                  <a:pt x="18084" y="19210"/>
                  <a:pt x="18040" y="19221"/>
                  <a:pt x="18028" y="19226"/>
                </a:cubicBezTo>
                <a:lnTo>
                  <a:pt x="18028" y="19226"/>
                </a:lnTo>
                <a:lnTo>
                  <a:pt x="18222" y="19182"/>
                </a:lnTo>
                <a:close/>
                <a:moveTo>
                  <a:pt x="33045" y="19197"/>
                </a:moveTo>
                <a:lnTo>
                  <a:pt x="33045" y="19197"/>
                </a:lnTo>
                <a:cubicBezTo>
                  <a:pt x="33044" y="19203"/>
                  <a:pt x="33043" y="19209"/>
                  <a:pt x="33041" y="19215"/>
                </a:cubicBezTo>
                <a:cubicBezTo>
                  <a:pt x="33040" y="19224"/>
                  <a:pt x="33039" y="19234"/>
                  <a:pt x="33038" y="19243"/>
                </a:cubicBezTo>
                <a:lnTo>
                  <a:pt x="33038" y="19243"/>
                </a:lnTo>
                <a:cubicBezTo>
                  <a:pt x="33040" y="19228"/>
                  <a:pt x="33043" y="19212"/>
                  <a:pt x="33045" y="19197"/>
                </a:cubicBezTo>
                <a:close/>
                <a:moveTo>
                  <a:pt x="17817" y="19274"/>
                </a:moveTo>
                <a:cubicBezTo>
                  <a:pt x="17744" y="19288"/>
                  <a:pt x="17672" y="19303"/>
                  <a:pt x="17600" y="19320"/>
                </a:cubicBezTo>
                <a:lnTo>
                  <a:pt x="17600" y="19320"/>
                </a:lnTo>
                <a:cubicBezTo>
                  <a:pt x="17584" y="19324"/>
                  <a:pt x="17568" y="19329"/>
                  <a:pt x="17553" y="19334"/>
                </a:cubicBezTo>
                <a:lnTo>
                  <a:pt x="17817" y="19274"/>
                </a:lnTo>
                <a:close/>
                <a:moveTo>
                  <a:pt x="18710" y="19122"/>
                </a:moveTo>
                <a:cubicBezTo>
                  <a:pt x="18444" y="19168"/>
                  <a:pt x="18081" y="19229"/>
                  <a:pt x="18031" y="19229"/>
                </a:cubicBezTo>
                <a:cubicBezTo>
                  <a:pt x="18025" y="19229"/>
                  <a:pt x="18024" y="19228"/>
                  <a:pt x="18028" y="19226"/>
                </a:cubicBezTo>
                <a:lnTo>
                  <a:pt x="18028" y="19226"/>
                </a:lnTo>
                <a:lnTo>
                  <a:pt x="17817" y="19274"/>
                </a:lnTo>
                <a:lnTo>
                  <a:pt x="17817" y="19274"/>
                </a:lnTo>
                <a:cubicBezTo>
                  <a:pt x="17869" y="19264"/>
                  <a:pt x="17921" y="19255"/>
                  <a:pt x="17974" y="19247"/>
                </a:cubicBezTo>
                <a:lnTo>
                  <a:pt x="17974" y="19247"/>
                </a:lnTo>
                <a:cubicBezTo>
                  <a:pt x="17758" y="19290"/>
                  <a:pt x="17542" y="19344"/>
                  <a:pt x="17337" y="19398"/>
                </a:cubicBezTo>
                <a:cubicBezTo>
                  <a:pt x="17686" y="19314"/>
                  <a:pt x="18117" y="19229"/>
                  <a:pt x="18710" y="19122"/>
                </a:cubicBezTo>
                <a:close/>
                <a:moveTo>
                  <a:pt x="33038" y="19243"/>
                </a:moveTo>
                <a:cubicBezTo>
                  <a:pt x="33026" y="19308"/>
                  <a:pt x="33014" y="19373"/>
                  <a:pt x="33001" y="19438"/>
                </a:cubicBezTo>
                <a:lnTo>
                  <a:pt x="33001" y="19438"/>
                </a:lnTo>
                <a:cubicBezTo>
                  <a:pt x="33011" y="19390"/>
                  <a:pt x="33027" y="19320"/>
                  <a:pt x="33038" y="19243"/>
                </a:cubicBezTo>
                <a:close/>
                <a:moveTo>
                  <a:pt x="33001" y="19438"/>
                </a:moveTo>
                <a:lnTo>
                  <a:pt x="33001" y="19438"/>
                </a:lnTo>
                <a:cubicBezTo>
                  <a:pt x="33000" y="19443"/>
                  <a:pt x="32999" y="19448"/>
                  <a:pt x="32998" y="19452"/>
                </a:cubicBezTo>
                <a:cubicBezTo>
                  <a:pt x="32999" y="19448"/>
                  <a:pt x="33000" y="19443"/>
                  <a:pt x="33001" y="19438"/>
                </a:cubicBezTo>
                <a:close/>
                <a:moveTo>
                  <a:pt x="16438" y="19588"/>
                </a:moveTo>
                <a:cubicBezTo>
                  <a:pt x="16420" y="19596"/>
                  <a:pt x="16402" y="19605"/>
                  <a:pt x="16386" y="19615"/>
                </a:cubicBezTo>
                <a:cubicBezTo>
                  <a:pt x="16403" y="19606"/>
                  <a:pt x="16420" y="19597"/>
                  <a:pt x="16438" y="19588"/>
                </a:cubicBezTo>
                <a:close/>
                <a:moveTo>
                  <a:pt x="38582" y="20986"/>
                </a:moveTo>
                <a:cubicBezTo>
                  <a:pt x="38627" y="21009"/>
                  <a:pt x="38682" y="21038"/>
                  <a:pt x="38742" y="21071"/>
                </a:cubicBezTo>
                <a:lnTo>
                  <a:pt x="38742" y="21071"/>
                </a:lnTo>
                <a:cubicBezTo>
                  <a:pt x="38672" y="21029"/>
                  <a:pt x="38625" y="21000"/>
                  <a:pt x="38582" y="20986"/>
                </a:cubicBezTo>
                <a:close/>
                <a:moveTo>
                  <a:pt x="15217" y="21440"/>
                </a:moveTo>
                <a:cubicBezTo>
                  <a:pt x="15214" y="21454"/>
                  <a:pt x="15211" y="21469"/>
                  <a:pt x="15209" y="21483"/>
                </a:cubicBezTo>
                <a:cubicBezTo>
                  <a:pt x="15212" y="21468"/>
                  <a:pt x="15214" y="21454"/>
                  <a:pt x="15217" y="21440"/>
                </a:cubicBezTo>
                <a:close/>
                <a:moveTo>
                  <a:pt x="15719" y="24077"/>
                </a:moveTo>
                <a:cubicBezTo>
                  <a:pt x="15729" y="24094"/>
                  <a:pt x="15739" y="24111"/>
                  <a:pt x="15749" y="24129"/>
                </a:cubicBezTo>
                <a:cubicBezTo>
                  <a:pt x="15737" y="24108"/>
                  <a:pt x="15727" y="24091"/>
                  <a:pt x="15719" y="24077"/>
                </a:cubicBezTo>
                <a:close/>
                <a:moveTo>
                  <a:pt x="27694" y="25091"/>
                </a:moveTo>
                <a:cubicBezTo>
                  <a:pt x="27556" y="25160"/>
                  <a:pt x="27460" y="25208"/>
                  <a:pt x="27391" y="25243"/>
                </a:cubicBezTo>
                <a:lnTo>
                  <a:pt x="27391" y="25243"/>
                </a:lnTo>
                <a:cubicBezTo>
                  <a:pt x="27494" y="25193"/>
                  <a:pt x="27596" y="25140"/>
                  <a:pt x="27694" y="25091"/>
                </a:cubicBezTo>
                <a:close/>
                <a:moveTo>
                  <a:pt x="17121" y="25404"/>
                </a:moveTo>
                <a:cubicBezTo>
                  <a:pt x="17196" y="25445"/>
                  <a:pt x="17267" y="25490"/>
                  <a:pt x="17336" y="25529"/>
                </a:cubicBezTo>
                <a:lnTo>
                  <a:pt x="17336" y="25529"/>
                </a:lnTo>
                <a:cubicBezTo>
                  <a:pt x="17263" y="25489"/>
                  <a:pt x="17191" y="25447"/>
                  <a:pt x="17121" y="25404"/>
                </a:cubicBezTo>
                <a:close/>
                <a:moveTo>
                  <a:pt x="17505" y="25612"/>
                </a:moveTo>
                <a:lnTo>
                  <a:pt x="17505" y="25612"/>
                </a:lnTo>
                <a:cubicBezTo>
                  <a:pt x="17546" y="25635"/>
                  <a:pt x="17588" y="25656"/>
                  <a:pt x="17629" y="25676"/>
                </a:cubicBezTo>
                <a:lnTo>
                  <a:pt x="17629" y="25676"/>
                </a:lnTo>
                <a:cubicBezTo>
                  <a:pt x="17587" y="25655"/>
                  <a:pt x="17546" y="25634"/>
                  <a:pt x="17505" y="25612"/>
                </a:cubicBezTo>
                <a:close/>
                <a:moveTo>
                  <a:pt x="18106" y="25858"/>
                </a:moveTo>
                <a:cubicBezTo>
                  <a:pt x="18109" y="25859"/>
                  <a:pt x="18111" y="25860"/>
                  <a:pt x="18111" y="25860"/>
                </a:cubicBezTo>
                <a:cubicBezTo>
                  <a:pt x="18111" y="25860"/>
                  <a:pt x="18109" y="25859"/>
                  <a:pt x="18106" y="25858"/>
                </a:cubicBezTo>
                <a:close/>
                <a:moveTo>
                  <a:pt x="26421" y="18174"/>
                </a:moveTo>
                <a:cubicBezTo>
                  <a:pt x="26496" y="18174"/>
                  <a:pt x="26572" y="18175"/>
                  <a:pt x="26647" y="18178"/>
                </a:cubicBezTo>
                <a:lnTo>
                  <a:pt x="27317" y="18178"/>
                </a:lnTo>
                <a:cubicBezTo>
                  <a:pt x="27543" y="18189"/>
                  <a:pt x="27770" y="18189"/>
                  <a:pt x="27975" y="18189"/>
                </a:cubicBezTo>
                <a:cubicBezTo>
                  <a:pt x="28181" y="18189"/>
                  <a:pt x="27878" y="18200"/>
                  <a:pt x="27932" y="18210"/>
                </a:cubicBezTo>
                <a:cubicBezTo>
                  <a:pt x="28213" y="18210"/>
                  <a:pt x="28418" y="18221"/>
                  <a:pt x="28570" y="18221"/>
                </a:cubicBezTo>
                <a:lnTo>
                  <a:pt x="28948" y="18243"/>
                </a:lnTo>
                <a:lnTo>
                  <a:pt x="29293" y="18254"/>
                </a:lnTo>
                <a:lnTo>
                  <a:pt x="29812" y="18297"/>
                </a:lnTo>
                <a:cubicBezTo>
                  <a:pt x="30036" y="18316"/>
                  <a:pt x="30261" y="18334"/>
                  <a:pt x="30485" y="18367"/>
                </a:cubicBezTo>
                <a:lnTo>
                  <a:pt x="30485" y="18367"/>
                </a:lnTo>
                <a:cubicBezTo>
                  <a:pt x="30391" y="18352"/>
                  <a:pt x="30367" y="18345"/>
                  <a:pt x="30393" y="18345"/>
                </a:cubicBezTo>
                <a:cubicBezTo>
                  <a:pt x="30467" y="18345"/>
                  <a:pt x="30954" y="18399"/>
                  <a:pt x="31399" y="18459"/>
                </a:cubicBezTo>
                <a:cubicBezTo>
                  <a:pt x="31194" y="18416"/>
                  <a:pt x="31021" y="18394"/>
                  <a:pt x="30913" y="18372"/>
                </a:cubicBezTo>
                <a:lnTo>
                  <a:pt x="30913" y="18372"/>
                </a:lnTo>
                <a:cubicBezTo>
                  <a:pt x="31248" y="18405"/>
                  <a:pt x="31583" y="18470"/>
                  <a:pt x="31929" y="18524"/>
                </a:cubicBezTo>
                <a:cubicBezTo>
                  <a:pt x="31974" y="18532"/>
                  <a:pt x="31988" y="18535"/>
                  <a:pt x="31978" y="18535"/>
                </a:cubicBezTo>
                <a:cubicBezTo>
                  <a:pt x="31962" y="18535"/>
                  <a:pt x="31884" y="18526"/>
                  <a:pt x="31777" y="18513"/>
                </a:cubicBezTo>
                <a:lnTo>
                  <a:pt x="31777" y="18513"/>
                </a:lnTo>
                <a:lnTo>
                  <a:pt x="31961" y="18545"/>
                </a:lnTo>
                <a:cubicBezTo>
                  <a:pt x="32135" y="18576"/>
                  <a:pt x="32183" y="18587"/>
                  <a:pt x="32158" y="18587"/>
                </a:cubicBezTo>
                <a:cubicBezTo>
                  <a:pt x="32130" y="18587"/>
                  <a:pt x="32011" y="18573"/>
                  <a:pt x="31875" y="18556"/>
                </a:cubicBezTo>
                <a:lnTo>
                  <a:pt x="31507" y="18480"/>
                </a:lnTo>
                <a:cubicBezTo>
                  <a:pt x="31402" y="18456"/>
                  <a:pt x="31291" y="18444"/>
                  <a:pt x="31182" y="18444"/>
                </a:cubicBezTo>
                <a:cubicBezTo>
                  <a:pt x="31146" y="18444"/>
                  <a:pt x="31110" y="18445"/>
                  <a:pt x="31075" y="18448"/>
                </a:cubicBezTo>
                <a:cubicBezTo>
                  <a:pt x="31140" y="18448"/>
                  <a:pt x="31270" y="18459"/>
                  <a:pt x="31410" y="18491"/>
                </a:cubicBezTo>
                <a:cubicBezTo>
                  <a:pt x="31379" y="18486"/>
                  <a:pt x="31354" y="18483"/>
                  <a:pt x="31338" y="18482"/>
                </a:cubicBezTo>
                <a:lnTo>
                  <a:pt x="31338" y="18482"/>
                </a:lnTo>
                <a:cubicBezTo>
                  <a:pt x="31367" y="18492"/>
                  <a:pt x="31473" y="18503"/>
                  <a:pt x="31637" y="18524"/>
                </a:cubicBezTo>
                <a:lnTo>
                  <a:pt x="31864" y="18588"/>
                </a:lnTo>
                <a:lnTo>
                  <a:pt x="31918" y="18588"/>
                </a:lnTo>
                <a:lnTo>
                  <a:pt x="32253" y="18653"/>
                </a:lnTo>
                <a:lnTo>
                  <a:pt x="32577" y="18718"/>
                </a:lnTo>
                <a:lnTo>
                  <a:pt x="33093" y="18837"/>
                </a:lnTo>
                <a:lnTo>
                  <a:pt x="33093" y="18837"/>
                </a:lnTo>
                <a:cubicBezTo>
                  <a:pt x="33081" y="18957"/>
                  <a:pt x="33065" y="19078"/>
                  <a:pt x="33045" y="19197"/>
                </a:cubicBezTo>
                <a:lnTo>
                  <a:pt x="33045" y="19197"/>
                </a:lnTo>
                <a:cubicBezTo>
                  <a:pt x="33064" y="19115"/>
                  <a:pt x="33074" y="19025"/>
                  <a:pt x="33084" y="18945"/>
                </a:cubicBezTo>
                <a:cubicBezTo>
                  <a:pt x="33091" y="18902"/>
                  <a:pt x="33096" y="18864"/>
                  <a:pt x="33100" y="18838"/>
                </a:cubicBezTo>
                <a:lnTo>
                  <a:pt x="33100" y="18838"/>
                </a:lnTo>
                <a:lnTo>
                  <a:pt x="33103" y="18839"/>
                </a:lnTo>
                <a:lnTo>
                  <a:pt x="33103" y="18839"/>
                </a:lnTo>
                <a:cubicBezTo>
                  <a:pt x="33101" y="18857"/>
                  <a:pt x="33099" y="18881"/>
                  <a:pt x="33095" y="18912"/>
                </a:cubicBezTo>
                <a:cubicBezTo>
                  <a:pt x="33063" y="19258"/>
                  <a:pt x="32987" y="19593"/>
                  <a:pt x="32879" y="19917"/>
                </a:cubicBezTo>
                <a:cubicBezTo>
                  <a:pt x="32825" y="20057"/>
                  <a:pt x="32782" y="20165"/>
                  <a:pt x="32760" y="20241"/>
                </a:cubicBezTo>
                <a:cubicBezTo>
                  <a:pt x="32728" y="20317"/>
                  <a:pt x="32717" y="20360"/>
                  <a:pt x="32706" y="20371"/>
                </a:cubicBezTo>
                <a:cubicBezTo>
                  <a:pt x="32700" y="20386"/>
                  <a:pt x="32697" y="20393"/>
                  <a:pt x="32698" y="20393"/>
                </a:cubicBezTo>
                <a:cubicBezTo>
                  <a:pt x="32698" y="20393"/>
                  <a:pt x="32716" y="20355"/>
                  <a:pt x="32739" y="20317"/>
                </a:cubicBezTo>
                <a:cubicBezTo>
                  <a:pt x="32775" y="20238"/>
                  <a:pt x="32820" y="20116"/>
                  <a:pt x="32821" y="20116"/>
                </a:cubicBezTo>
                <a:lnTo>
                  <a:pt x="32821" y="20116"/>
                </a:lnTo>
                <a:cubicBezTo>
                  <a:pt x="32822" y="20116"/>
                  <a:pt x="32811" y="20147"/>
                  <a:pt x="32782" y="20230"/>
                </a:cubicBezTo>
                <a:cubicBezTo>
                  <a:pt x="32739" y="20327"/>
                  <a:pt x="32706" y="20414"/>
                  <a:pt x="32674" y="20489"/>
                </a:cubicBezTo>
                <a:cubicBezTo>
                  <a:pt x="32641" y="20565"/>
                  <a:pt x="32609" y="20641"/>
                  <a:pt x="32566" y="20705"/>
                </a:cubicBezTo>
                <a:lnTo>
                  <a:pt x="32458" y="20954"/>
                </a:lnTo>
                <a:lnTo>
                  <a:pt x="32285" y="21256"/>
                </a:lnTo>
                <a:lnTo>
                  <a:pt x="32274" y="21256"/>
                </a:lnTo>
                <a:cubicBezTo>
                  <a:pt x="32177" y="21407"/>
                  <a:pt x="32101" y="21515"/>
                  <a:pt x="32037" y="21602"/>
                </a:cubicBezTo>
                <a:cubicBezTo>
                  <a:pt x="31983" y="21699"/>
                  <a:pt x="31929" y="21753"/>
                  <a:pt x="31896" y="21807"/>
                </a:cubicBezTo>
                <a:lnTo>
                  <a:pt x="31788" y="21969"/>
                </a:lnTo>
                <a:cubicBezTo>
                  <a:pt x="31756" y="22023"/>
                  <a:pt x="31723" y="22066"/>
                  <a:pt x="31680" y="22110"/>
                </a:cubicBezTo>
                <a:cubicBezTo>
                  <a:pt x="31615" y="22185"/>
                  <a:pt x="31507" y="22315"/>
                  <a:pt x="31291" y="22552"/>
                </a:cubicBezTo>
                <a:cubicBezTo>
                  <a:pt x="31410" y="22412"/>
                  <a:pt x="31529" y="22282"/>
                  <a:pt x="31626" y="22142"/>
                </a:cubicBezTo>
                <a:lnTo>
                  <a:pt x="31626" y="22142"/>
                </a:lnTo>
                <a:cubicBezTo>
                  <a:pt x="31561" y="22228"/>
                  <a:pt x="31497" y="22304"/>
                  <a:pt x="31421" y="22390"/>
                </a:cubicBezTo>
                <a:cubicBezTo>
                  <a:pt x="31345" y="22477"/>
                  <a:pt x="31270" y="22552"/>
                  <a:pt x="31194" y="22628"/>
                </a:cubicBezTo>
                <a:lnTo>
                  <a:pt x="31281" y="22520"/>
                </a:lnTo>
                <a:lnTo>
                  <a:pt x="31281" y="22520"/>
                </a:lnTo>
                <a:cubicBezTo>
                  <a:pt x="31043" y="22790"/>
                  <a:pt x="30881" y="22952"/>
                  <a:pt x="30697" y="23103"/>
                </a:cubicBezTo>
                <a:cubicBezTo>
                  <a:pt x="30524" y="23265"/>
                  <a:pt x="30352" y="23416"/>
                  <a:pt x="30082" y="23632"/>
                </a:cubicBezTo>
                <a:cubicBezTo>
                  <a:pt x="30106" y="23614"/>
                  <a:pt x="30119" y="23606"/>
                  <a:pt x="30121" y="23606"/>
                </a:cubicBezTo>
                <a:cubicBezTo>
                  <a:pt x="30132" y="23606"/>
                  <a:pt x="29934" y="23776"/>
                  <a:pt x="29520" y="24075"/>
                </a:cubicBezTo>
                <a:cubicBezTo>
                  <a:pt x="29412" y="24144"/>
                  <a:pt x="29387" y="24158"/>
                  <a:pt x="29385" y="24158"/>
                </a:cubicBezTo>
                <a:cubicBezTo>
                  <a:pt x="29383" y="24158"/>
                  <a:pt x="29393" y="24151"/>
                  <a:pt x="29392" y="24151"/>
                </a:cubicBezTo>
                <a:lnTo>
                  <a:pt x="29392" y="24151"/>
                </a:lnTo>
                <a:cubicBezTo>
                  <a:pt x="29389" y="24151"/>
                  <a:pt x="29333" y="24187"/>
                  <a:pt x="28980" y="24421"/>
                </a:cubicBezTo>
                <a:cubicBezTo>
                  <a:pt x="29142" y="24313"/>
                  <a:pt x="29315" y="24172"/>
                  <a:pt x="29639" y="23967"/>
                </a:cubicBezTo>
                <a:lnTo>
                  <a:pt x="29822" y="23816"/>
                </a:lnTo>
                <a:lnTo>
                  <a:pt x="29822" y="23816"/>
                </a:lnTo>
                <a:cubicBezTo>
                  <a:pt x="29639" y="23956"/>
                  <a:pt x="29401" y="24108"/>
                  <a:pt x="29174" y="24259"/>
                </a:cubicBezTo>
                <a:cubicBezTo>
                  <a:pt x="28958" y="24410"/>
                  <a:pt x="28732" y="24529"/>
                  <a:pt x="28602" y="24626"/>
                </a:cubicBezTo>
                <a:lnTo>
                  <a:pt x="28894" y="24443"/>
                </a:lnTo>
                <a:lnTo>
                  <a:pt x="28894" y="24443"/>
                </a:lnTo>
                <a:cubicBezTo>
                  <a:pt x="28537" y="24680"/>
                  <a:pt x="28170" y="24885"/>
                  <a:pt x="27792" y="25080"/>
                </a:cubicBezTo>
                <a:cubicBezTo>
                  <a:pt x="27734" y="25107"/>
                  <a:pt x="27708" y="25118"/>
                  <a:pt x="27705" y="25118"/>
                </a:cubicBezTo>
                <a:cubicBezTo>
                  <a:pt x="27697" y="25118"/>
                  <a:pt x="27793" y="25067"/>
                  <a:pt x="27889" y="25015"/>
                </a:cubicBezTo>
                <a:lnTo>
                  <a:pt x="27889" y="25015"/>
                </a:lnTo>
                <a:lnTo>
                  <a:pt x="27565" y="25177"/>
                </a:lnTo>
                <a:cubicBezTo>
                  <a:pt x="27457" y="25242"/>
                  <a:pt x="27327" y="25296"/>
                  <a:pt x="27155" y="25371"/>
                </a:cubicBezTo>
                <a:cubicBezTo>
                  <a:pt x="27216" y="25333"/>
                  <a:pt x="27223" y="25327"/>
                  <a:pt x="27391" y="25243"/>
                </a:cubicBezTo>
                <a:lnTo>
                  <a:pt x="27391" y="25243"/>
                </a:lnTo>
                <a:cubicBezTo>
                  <a:pt x="27313" y="25281"/>
                  <a:pt x="27234" y="25317"/>
                  <a:pt x="27155" y="25350"/>
                </a:cubicBezTo>
                <a:cubicBezTo>
                  <a:pt x="26960" y="25425"/>
                  <a:pt x="26777" y="25512"/>
                  <a:pt x="26593" y="25587"/>
                </a:cubicBezTo>
                <a:cubicBezTo>
                  <a:pt x="26527" y="25606"/>
                  <a:pt x="26130" y="25738"/>
                  <a:pt x="26123" y="25738"/>
                </a:cubicBezTo>
                <a:cubicBezTo>
                  <a:pt x="26122" y="25738"/>
                  <a:pt x="26130" y="25735"/>
                  <a:pt x="26150" y="25728"/>
                </a:cubicBezTo>
                <a:lnTo>
                  <a:pt x="26150" y="25728"/>
                </a:lnTo>
                <a:cubicBezTo>
                  <a:pt x="25351" y="26009"/>
                  <a:pt x="24519" y="26203"/>
                  <a:pt x="23687" y="26333"/>
                </a:cubicBezTo>
                <a:cubicBezTo>
                  <a:pt x="23579" y="26354"/>
                  <a:pt x="23471" y="26365"/>
                  <a:pt x="23353" y="26376"/>
                </a:cubicBezTo>
                <a:cubicBezTo>
                  <a:pt x="22834" y="26436"/>
                  <a:pt x="22307" y="26467"/>
                  <a:pt x="21779" y="26467"/>
                </a:cubicBezTo>
                <a:cubicBezTo>
                  <a:pt x="21450" y="26467"/>
                  <a:pt x="21121" y="26455"/>
                  <a:pt x="20793" y="26430"/>
                </a:cubicBezTo>
                <a:cubicBezTo>
                  <a:pt x="20609" y="26408"/>
                  <a:pt x="20415" y="26387"/>
                  <a:pt x="20231" y="26365"/>
                </a:cubicBezTo>
                <a:cubicBezTo>
                  <a:pt x="20078" y="26343"/>
                  <a:pt x="20017" y="26336"/>
                  <a:pt x="20007" y="26336"/>
                </a:cubicBezTo>
                <a:cubicBezTo>
                  <a:pt x="19991" y="26336"/>
                  <a:pt x="20085" y="26352"/>
                  <a:pt x="20156" y="26365"/>
                </a:cubicBezTo>
                <a:cubicBezTo>
                  <a:pt x="20220" y="26376"/>
                  <a:pt x="20264" y="26376"/>
                  <a:pt x="20220" y="26376"/>
                </a:cubicBezTo>
                <a:cubicBezTo>
                  <a:pt x="20166" y="26376"/>
                  <a:pt x="20026" y="26365"/>
                  <a:pt x="19702" y="26311"/>
                </a:cubicBezTo>
                <a:cubicBezTo>
                  <a:pt x="19518" y="26289"/>
                  <a:pt x="19335" y="26246"/>
                  <a:pt x="19162" y="26192"/>
                </a:cubicBezTo>
                <a:cubicBezTo>
                  <a:pt x="19151" y="26181"/>
                  <a:pt x="19216" y="26192"/>
                  <a:pt x="19065" y="26149"/>
                </a:cubicBezTo>
                <a:cubicBezTo>
                  <a:pt x="18773" y="26084"/>
                  <a:pt x="18481" y="26009"/>
                  <a:pt x="18201" y="25911"/>
                </a:cubicBezTo>
                <a:cubicBezTo>
                  <a:pt x="18043" y="25857"/>
                  <a:pt x="17887" y="25796"/>
                  <a:pt x="17734" y="25727"/>
                </a:cubicBezTo>
                <a:lnTo>
                  <a:pt x="17734" y="25727"/>
                </a:lnTo>
                <a:cubicBezTo>
                  <a:pt x="17700" y="25711"/>
                  <a:pt x="17665" y="25694"/>
                  <a:pt x="17629" y="25676"/>
                </a:cubicBezTo>
                <a:lnTo>
                  <a:pt x="17629" y="25676"/>
                </a:lnTo>
                <a:cubicBezTo>
                  <a:pt x="17650" y="25687"/>
                  <a:pt x="17672" y="25698"/>
                  <a:pt x="17694" y="25709"/>
                </a:cubicBezTo>
                <a:lnTo>
                  <a:pt x="17694" y="25709"/>
                </a:lnTo>
                <a:cubicBezTo>
                  <a:pt x="17582" y="25658"/>
                  <a:pt x="17472" y="25603"/>
                  <a:pt x="17365" y="25545"/>
                </a:cubicBezTo>
                <a:lnTo>
                  <a:pt x="17365" y="25545"/>
                </a:lnTo>
                <a:cubicBezTo>
                  <a:pt x="17395" y="25561"/>
                  <a:pt x="17425" y="25575"/>
                  <a:pt x="17455" y="25587"/>
                </a:cubicBezTo>
                <a:cubicBezTo>
                  <a:pt x="17472" y="25596"/>
                  <a:pt x="17488" y="25604"/>
                  <a:pt x="17505" y="25612"/>
                </a:cubicBezTo>
                <a:lnTo>
                  <a:pt x="17505" y="25612"/>
                </a:lnTo>
                <a:cubicBezTo>
                  <a:pt x="17503" y="25611"/>
                  <a:pt x="17501" y="25610"/>
                  <a:pt x="17499" y="25609"/>
                </a:cubicBezTo>
                <a:cubicBezTo>
                  <a:pt x="17412" y="25566"/>
                  <a:pt x="17315" y="25512"/>
                  <a:pt x="17218" y="25458"/>
                </a:cubicBezTo>
                <a:lnTo>
                  <a:pt x="17218" y="25458"/>
                </a:lnTo>
                <a:cubicBezTo>
                  <a:pt x="17477" y="25598"/>
                  <a:pt x="17747" y="25717"/>
                  <a:pt x="18017" y="25825"/>
                </a:cubicBezTo>
                <a:cubicBezTo>
                  <a:pt x="18064" y="25842"/>
                  <a:pt x="18095" y="25854"/>
                  <a:pt x="18106" y="25858"/>
                </a:cubicBezTo>
                <a:lnTo>
                  <a:pt x="18106" y="25858"/>
                </a:lnTo>
                <a:cubicBezTo>
                  <a:pt x="18087" y="25850"/>
                  <a:pt x="18014" y="25821"/>
                  <a:pt x="17877" y="25760"/>
                </a:cubicBezTo>
                <a:cubicBezTo>
                  <a:pt x="17477" y="25609"/>
                  <a:pt x="17099" y="25404"/>
                  <a:pt x="16764" y="25145"/>
                </a:cubicBezTo>
                <a:cubicBezTo>
                  <a:pt x="16526" y="24983"/>
                  <a:pt x="16321" y="24788"/>
                  <a:pt x="16116" y="24583"/>
                </a:cubicBezTo>
                <a:lnTo>
                  <a:pt x="15922" y="24367"/>
                </a:lnTo>
                <a:cubicBezTo>
                  <a:pt x="15900" y="24335"/>
                  <a:pt x="15868" y="24302"/>
                  <a:pt x="15835" y="24270"/>
                </a:cubicBezTo>
                <a:cubicBezTo>
                  <a:pt x="15803" y="24216"/>
                  <a:pt x="15760" y="24162"/>
                  <a:pt x="15727" y="24097"/>
                </a:cubicBezTo>
                <a:lnTo>
                  <a:pt x="15619" y="23913"/>
                </a:lnTo>
                <a:lnTo>
                  <a:pt x="15619" y="23913"/>
                </a:lnTo>
                <a:cubicBezTo>
                  <a:pt x="15670" y="23998"/>
                  <a:pt x="15688" y="24023"/>
                  <a:pt x="15719" y="24077"/>
                </a:cubicBezTo>
                <a:lnTo>
                  <a:pt x="15719" y="24077"/>
                </a:lnTo>
                <a:cubicBezTo>
                  <a:pt x="15636" y="23932"/>
                  <a:pt x="15571" y="23827"/>
                  <a:pt x="15533" y="23740"/>
                </a:cubicBezTo>
                <a:cubicBezTo>
                  <a:pt x="15490" y="23643"/>
                  <a:pt x="15446" y="23568"/>
                  <a:pt x="15414" y="23481"/>
                </a:cubicBezTo>
                <a:cubicBezTo>
                  <a:pt x="15360" y="23384"/>
                  <a:pt x="15328" y="23287"/>
                  <a:pt x="15295" y="23179"/>
                </a:cubicBezTo>
                <a:cubicBezTo>
                  <a:pt x="15230" y="22995"/>
                  <a:pt x="15187" y="22801"/>
                  <a:pt x="15166" y="22606"/>
                </a:cubicBezTo>
                <a:cubicBezTo>
                  <a:pt x="15155" y="22509"/>
                  <a:pt x="15144" y="22434"/>
                  <a:pt x="15144" y="22358"/>
                </a:cubicBezTo>
                <a:lnTo>
                  <a:pt x="15144" y="22228"/>
                </a:lnTo>
                <a:cubicBezTo>
                  <a:pt x="15133" y="21958"/>
                  <a:pt x="15155" y="21688"/>
                  <a:pt x="15209" y="21418"/>
                </a:cubicBezTo>
                <a:cubicBezTo>
                  <a:pt x="15237" y="21321"/>
                  <a:pt x="15248" y="21277"/>
                  <a:pt x="15250" y="21277"/>
                </a:cubicBezTo>
                <a:lnTo>
                  <a:pt x="15250" y="21277"/>
                </a:lnTo>
                <a:cubicBezTo>
                  <a:pt x="15251" y="21277"/>
                  <a:pt x="15237" y="21337"/>
                  <a:pt x="15217" y="21440"/>
                </a:cubicBezTo>
                <a:lnTo>
                  <a:pt x="15217" y="21440"/>
                </a:lnTo>
                <a:cubicBezTo>
                  <a:pt x="15297" y="21046"/>
                  <a:pt x="15466" y="20683"/>
                  <a:pt x="15706" y="20360"/>
                </a:cubicBezTo>
                <a:lnTo>
                  <a:pt x="15706" y="20371"/>
                </a:lnTo>
                <a:cubicBezTo>
                  <a:pt x="15868" y="20165"/>
                  <a:pt x="16051" y="19982"/>
                  <a:pt x="16256" y="19831"/>
                </a:cubicBezTo>
                <a:cubicBezTo>
                  <a:pt x="16324" y="19790"/>
                  <a:pt x="16350" y="19775"/>
                  <a:pt x="16351" y="19775"/>
                </a:cubicBezTo>
                <a:lnTo>
                  <a:pt x="16351" y="19775"/>
                </a:lnTo>
                <a:cubicBezTo>
                  <a:pt x="16356" y="19775"/>
                  <a:pt x="16179" y="19887"/>
                  <a:pt x="16194" y="19887"/>
                </a:cubicBezTo>
                <a:cubicBezTo>
                  <a:pt x="16195" y="19887"/>
                  <a:pt x="16198" y="19887"/>
                  <a:pt x="16202" y="19885"/>
                </a:cubicBezTo>
                <a:cubicBezTo>
                  <a:pt x="16386" y="19744"/>
                  <a:pt x="16591" y="19636"/>
                  <a:pt x="16807" y="19550"/>
                </a:cubicBezTo>
                <a:cubicBezTo>
                  <a:pt x="16853" y="19535"/>
                  <a:pt x="16875" y="19528"/>
                  <a:pt x="16878" y="19528"/>
                </a:cubicBezTo>
                <a:cubicBezTo>
                  <a:pt x="16894" y="19528"/>
                  <a:pt x="16454" y="19696"/>
                  <a:pt x="16148" y="19939"/>
                </a:cubicBezTo>
                <a:cubicBezTo>
                  <a:pt x="16343" y="19809"/>
                  <a:pt x="16537" y="19690"/>
                  <a:pt x="16753" y="19604"/>
                </a:cubicBezTo>
                <a:cubicBezTo>
                  <a:pt x="17026" y="19482"/>
                  <a:pt x="17309" y="19388"/>
                  <a:pt x="17600" y="19320"/>
                </a:cubicBezTo>
                <a:lnTo>
                  <a:pt x="17600" y="19320"/>
                </a:lnTo>
                <a:cubicBezTo>
                  <a:pt x="17785" y="19266"/>
                  <a:pt x="17978" y="19221"/>
                  <a:pt x="18171" y="19190"/>
                </a:cubicBezTo>
                <a:lnTo>
                  <a:pt x="18171" y="19190"/>
                </a:lnTo>
                <a:cubicBezTo>
                  <a:pt x="18195" y="19185"/>
                  <a:pt x="18223" y="19179"/>
                  <a:pt x="18255" y="19172"/>
                </a:cubicBezTo>
                <a:cubicBezTo>
                  <a:pt x="18460" y="19139"/>
                  <a:pt x="18741" y="19085"/>
                  <a:pt x="19140" y="18999"/>
                </a:cubicBezTo>
                <a:cubicBezTo>
                  <a:pt x="19227" y="18999"/>
                  <a:pt x="19324" y="18977"/>
                  <a:pt x="19410" y="18966"/>
                </a:cubicBezTo>
                <a:lnTo>
                  <a:pt x="20037" y="18848"/>
                </a:lnTo>
                <a:lnTo>
                  <a:pt x="20004" y="18869"/>
                </a:lnTo>
                <a:cubicBezTo>
                  <a:pt x="20534" y="18783"/>
                  <a:pt x="20490" y="18783"/>
                  <a:pt x="20804" y="18718"/>
                </a:cubicBezTo>
                <a:cubicBezTo>
                  <a:pt x="21095" y="18675"/>
                  <a:pt x="21376" y="18632"/>
                  <a:pt x="21668" y="18621"/>
                </a:cubicBezTo>
                <a:cubicBezTo>
                  <a:pt x="21927" y="18586"/>
                  <a:pt x="21999" y="18575"/>
                  <a:pt x="21987" y="18575"/>
                </a:cubicBezTo>
                <a:cubicBezTo>
                  <a:pt x="21969" y="18575"/>
                  <a:pt x="21755" y="18600"/>
                  <a:pt x="21725" y="18600"/>
                </a:cubicBezTo>
                <a:cubicBezTo>
                  <a:pt x="21701" y="18600"/>
                  <a:pt x="21784" y="18586"/>
                  <a:pt x="22143" y="18534"/>
                </a:cubicBezTo>
                <a:lnTo>
                  <a:pt x="23234" y="18405"/>
                </a:lnTo>
                <a:cubicBezTo>
                  <a:pt x="23590" y="18372"/>
                  <a:pt x="23968" y="18329"/>
                  <a:pt x="24454" y="18286"/>
                </a:cubicBezTo>
                <a:cubicBezTo>
                  <a:pt x="24585" y="18278"/>
                  <a:pt x="24648" y="18276"/>
                  <a:pt x="24671" y="18276"/>
                </a:cubicBezTo>
                <a:cubicBezTo>
                  <a:pt x="24737" y="18276"/>
                  <a:pt x="24481" y="18298"/>
                  <a:pt x="24517" y="18298"/>
                </a:cubicBezTo>
                <a:cubicBezTo>
                  <a:pt x="24523" y="18298"/>
                  <a:pt x="24533" y="18298"/>
                  <a:pt x="24552" y="18297"/>
                </a:cubicBezTo>
                <a:lnTo>
                  <a:pt x="25048" y="18254"/>
                </a:lnTo>
                <a:cubicBezTo>
                  <a:pt x="25088" y="18250"/>
                  <a:pt x="25111" y="18249"/>
                  <a:pt x="25123" y="18249"/>
                </a:cubicBezTo>
                <a:cubicBezTo>
                  <a:pt x="25140" y="18249"/>
                  <a:pt x="25135" y="18251"/>
                  <a:pt x="25126" y="18253"/>
                </a:cubicBezTo>
                <a:lnTo>
                  <a:pt x="25126" y="18253"/>
                </a:lnTo>
                <a:cubicBezTo>
                  <a:pt x="25527" y="18221"/>
                  <a:pt x="25152" y="18232"/>
                  <a:pt x="25804" y="18200"/>
                </a:cubicBezTo>
                <a:cubicBezTo>
                  <a:pt x="26010" y="18184"/>
                  <a:pt x="26216" y="18174"/>
                  <a:pt x="26421" y="18174"/>
                </a:cubicBezTo>
                <a:close/>
                <a:moveTo>
                  <a:pt x="44429" y="26593"/>
                </a:moveTo>
                <a:cubicBezTo>
                  <a:pt x="44438" y="26608"/>
                  <a:pt x="44451" y="26629"/>
                  <a:pt x="44469" y="26657"/>
                </a:cubicBezTo>
                <a:cubicBezTo>
                  <a:pt x="44455" y="26635"/>
                  <a:pt x="44442" y="26613"/>
                  <a:pt x="44429" y="26593"/>
                </a:cubicBezTo>
                <a:close/>
                <a:moveTo>
                  <a:pt x="44581" y="26676"/>
                </a:moveTo>
                <a:cubicBezTo>
                  <a:pt x="44581" y="26676"/>
                  <a:pt x="44585" y="26683"/>
                  <a:pt x="44596" y="26703"/>
                </a:cubicBezTo>
                <a:lnTo>
                  <a:pt x="44596" y="26703"/>
                </a:lnTo>
                <a:cubicBezTo>
                  <a:pt x="44591" y="26693"/>
                  <a:pt x="44582" y="26676"/>
                  <a:pt x="44581" y="26676"/>
                </a:cubicBezTo>
                <a:close/>
                <a:moveTo>
                  <a:pt x="45607" y="29103"/>
                </a:moveTo>
                <a:lnTo>
                  <a:pt x="45607" y="29103"/>
                </a:lnTo>
                <a:cubicBezTo>
                  <a:pt x="45626" y="29161"/>
                  <a:pt x="45642" y="29212"/>
                  <a:pt x="45657" y="29249"/>
                </a:cubicBezTo>
                <a:lnTo>
                  <a:pt x="45607" y="29103"/>
                </a:lnTo>
                <a:close/>
                <a:moveTo>
                  <a:pt x="46164" y="30621"/>
                </a:moveTo>
                <a:lnTo>
                  <a:pt x="46164" y="30621"/>
                </a:lnTo>
                <a:cubicBezTo>
                  <a:pt x="46184" y="30704"/>
                  <a:pt x="46203" y="30780"/>
                  <a:pt x="46220" y="30853"/>
                </a:cubicBezTo>
                <a:lnTo>
                  <a:pt x="46220" y="30853"/>
                </a:lnTo>
                <a:cubicBezTo>
                  <a:pt x="46204" y="30781"/>
                  <a:pt x="46187" y="30703"/>
                  <a:pt x="46164" y="30621"/>
                </a:cubicBezTo>
                <a:close/>
                <a:moveTo>
                  <a:pt x="47558" y="34671"/>
                </a:moveTo>
                <a:cubicBezTo>
                  <a:pt x="47579" y="34692"/>
                  <a:pt x="47620" y="34754"/>
                  <a:pt x="47672" y="34836"/>
                </a:cubicBezTo>
                <a:lnTo>
                  <a:pt x="47672" y="34836"/>
                </a:lnTo>
                <a:cubicBezTo>
                  <a:pt x="47633" y="34782"/>
                  <a:pt x="47595" y="34727"/>
                  <a:pt x="47558" y="34671"/>
                </a:cubicBezTo>
                <a:close/>
                <a:moveTo>
                  <a:pt x="47622" y="34952"/>
                </a:moveTo>
                <a:cubicBezTo>
                  <a:pt x="47622" y="34952"/>
                  <a:pt x="47625" y="34956"/>
                  <a:pt x="47632" y="34963"/>
                </a:cubicBezTo>
                <a:lnTo>
                  <a:pt x="47632" y="34963"/>
                </a:lnTo>
                <a:lnTo>
                  <a:pt x="47622" y="34952"/>
                </a:lnTo>
                <a:cubicBezTo>
                  <a:pt x="47622" y="34952"/>
                  <a:pt x="47622" y="34952"/>
                  <a:pt x="47622" y="34952"/>
                </a:cubicBezTo>
                <a:close/>
                <a:moveTo>
                  <a:pt x="68501" y="35233"/>
                </a:moveTo>
                <a:cubicBezTo>
                  <a:pt x="68500" y="35233"/>
                  <a:pt x="68500" y="35233"/>
                  <a:pt x="68499" y="35233"/>
                </a:cubicBezTo>
                <a:lnTo>
                  <a:pt x="68499" y="35233"/>
                </a:lnTo>
                <a:lnTo>
                  <a:pt x="68501" y="35233"/>
                </a:lnTo>
                <a:close/>
                <a:moveTo>
                  <a:pt x="68304" y="35273"/>
                </a:moveTo>
                <a:cubicBezTo>
                  <a:pt x="68134" y="35310"/>
                  <a:pt x="67898" y="35366"/>
                  <a:pt x="67766" y="35405"/>
                </a:cubicBezTo>
                <a:cubicBezTo>
                  <a:pt x="67887" y="35373"/>
                  <a:pt x="68085" y="35323"/>
                  <a:pt x="68304" y="35273"/>
                </a:cubicBezTo>
                <a:close/>
                <a:moveTo>
                  <a:pt x="62610" y="37194"/>
                </a:moveTo>
                <a:cubicBezTo>
                  <a:pt x="62416" y="37264"/>
                  <a:pt x="62259" y="37319"/>
                  <a:pt x="62152" y="37352"/>
                </a:cubicBezTo>
                <a:lnTo>
                  <a:pt x="62152" y="37352"/>
                </a:lnTo>
                <a:cubicBezTo>
                  <a:pt x="62285" y="37311"/>
                  <a:pt x="62451" y="37252"/>
                  <a:pt x="62610" y="37194"/>
                </a:cubicBezTo>
                <a:close/>
                <a:moveTo>
                  <a:pt x="62152" y="37352"/>
                </a:moveTo>
                <a:cubicBezTo>
                  <a:pt x="62128" y="37359"/>
                  <a:pt x="62106" y="37365"/>
                  <a:pt x="62085" y="37371"/>
                </a:cubicBezTo>
                <a:cubicBezTo>
                  <a:pt x="62104" y="37366"/>
                  <a:pt x="62127" y="37359"/>
                  <a:pt x="62152" y="37352"/>
                </a:cubicBezTo>
                <a:close/>
                <a:moveTo>
                  <a:pt x="60184" y="37944"/>
                </a:moveTo>
                <a:cubicBezTo>
                  <a:pt x="60151" y="37944"/>
                  <a:pt x="60054" y="37965"/>
                  <a:pt x="59935" y="37998"/>
                </a:cubicBezTo>
                <a:cubicBezTo>
                  <a:pt x="59817" y="38019"/>
                  <a:pt x="59665" y="38052"/>
                  <a:pt x="59514" y="38073"/>
                </a:cubicBezTo>
                <a:cubicBezTo>
                  <a:pt x="59293" y="38118"/>
                  <a:pt x="59052" y="38152"/>
                  <a:pt x="58842" y="38179"/>
                </a:cubicBezTo>
                <a:lnTo>
                  <a:pt x="58842" y="38179"/>
                </a:lnTo>
                <a:cubicBezTo>
                  <a:pt x="58910" y="38171"/>
                  <a:pt x="58989" y="38161"/>
                  <a:pt x="59082" y="38149"/>
                </a:cubicBezTo>
                <a:cubicBezTo>
                  <a:pt x="59198" y="38134"/>
                  <a:pt x="59249" y="38128"/>
                  <a:pt x="59258" y="38128"/>
                </a:cubicBezTo>
                <a:cubicBezTo>
                  <a:pt x="59275" y="38128"/>
                  <a:pt x="59141" y="38149"/>
                  <a:pt x="59007" y="38170"/>
                </a:cubicBezTo>
                <a:cubicBezTo>
                  <a:pt x="58849" y="38187"/>
                  <a:pt x="58672" y="38210"/>
                  <a:pt x="58716" y="38210"/>
                </a:cubicBezTo>
                <a:cubicBezTo>
                  <a:pt x="58729" y="38210"/>
                  <a:pt x="58763" y="38208"/>
                  <a:pt x="58823" y="38203"/>
                </a:cubicBezTo>
                <a:cubicBezTo>
                  <a:pt x="58845" y="38192"/>
                  <a:pt x="59061" y="38170"/>
                  <a:pt x="59341" y="38116"/>
                </a:cubicBezTo>
                <a:cubicBezTo>
                  <a:pt x="59611" y="38073"/>
                  <a:pt x="59946" y="38008"/>
                  <a:pt x="60184" y="37944"/>
                </a:cubicBezTo>
                <a:close/>
                <a:moveTo>
                  <a:pt x="27009" y="18089"/>
                </a:moveTo>
                <a:cubicBezTo>
                  <a:pt x="26901" y="18089"/>
                  <a:pt x="26776" y="18090"/>
                  <a:pt x="26625" y="18092"/>
                </a:cubicBezTo>
                <a:lnTo>
                  <a:pt x="26841" y="18092"/>
                </a:lnTo>
                <a:cubicBezTo>
                  <a:pt x="26690" y="18102"/>
                  <a:pt x="26517" y="18113"/>
                  <a:pt x="26312" y="18113"/>
                </a:cubicBezTo>
                <a:cubicBezTo>
                  <a:pt x="26107" y="18113"/>
                  <a:pt x="25858" y="18124"/>
                  <a:pt x="25534" y="18135"/>
                </a:cubicBezTo>
                <a:lnTo>
                  <a:pt x="25556" y="18135"/>
                </a:lnTo>
                <a:cubicBezTo>
                  <a:pt x="25189" y="18135"/>
                  <a:pt x="24962" y="18156"/>
                  <a:pt x="24822" y="18167"/>
                </a:cubicBezTo>
                <a:lnTo>
                  <a:pt x="24508" y="18189"/>
                </a:lnTo>
                <a:lnTo>
                  <a:pt x="24206" y="18210"/>
                </a:lnTo>
                <a:lnTo>
                  <a:pt x="23471" y="18275"/>
                </a:lnTo>
                <a:lnTo>
                  <a:pt x="23558" y="18275"/>
                </a:lnTo>
                <a:cubicBezTo>
                  <a:pt x="23493" y="18297"/>
                  <a:pt x="23169" y="18318"/>
                  <a:pt x="22759" y="18362"/>
                </a:cubicBezTo>
                <a:cubicBezTo>
                  <a:pt x="22564" y="18383"/>
                  <a:pt x="22337" y="18405"/>
                  <a:pt x="22111" y="18426"/>
                </a:cubicBezTo>
                <a:cubicBezTo>
                  <a:pt x="21884" y="18459"/>
                  <a:pt x="21657" y="18491"/>
                  <a:pt x="21441" y="18524"/>
                </a:cubicBezTo>
                <a:lnTo>
                  <a:pt x="21743" y="18480"/>
                </a:lnTo>
                <a:lnTo>
                  <a:pt x="21743" y="18480"/>
                </a:lnTo>
                <a:cubicBezTo>
                  <a:pt x="21290" y="18556"/>
                  <a:pt x="20469" y="18632"/>
                  <a:pt x="20015" y="18707"/>
                </a:cubicBezTo>
                <a:cubicBezTo>
                  <a:pt x="20068" y="18695"/>
                  <a:pt x="20121" y="18684"/>
                  <a:pt x="20175" y="18674"/>
                </a:cubicBezTo>
                <a:lnTo>
                  <a:pt x="20175" y="18674"/>
                </a:lnTo>
                <a:cubicBezTo>
                  <a:pt x="19188" y="18826"/>
                  <a:pt x="20120" y="18703"/>
                  <a:pt x="19270" y="18858"/>
                </a:cubicBezTo>
                <a:cubicBezTo>
                  <a:pt x="19250" y="18861"/>
                  <a:pt x="19239" y="18862"/>
                  <a:pt x="19232" y="18862"/>
                </a:cubicBezTo>
                <a:cubicBezTo>
                  <a:pt x="19205" y="18862"/>
                  <a:pt x="19257" y="18846"/>
                  <a:pt x="19229" y="18846"/>
                </a:cubicBezTo>
                <a:cubicBezTo>
                  <a:pt x="19205" y="18846"/>
                  <a:pt x="19122" y="18858"/>
                  <a:pt x="18881" y="18902"/>
                </a:cubicBezTo>
                <a:cubicBezTo>
                  <a:pt x="18730" y="18934"/>
                  <a:pt x="18298" y="19010"/>
                  <a:pt x="17801" y="19128"/>
                </a:cubicBezTo>
                <a:cubicBezTo>
                  <a:pt x="17553" y="19182"/>
                  <a:pt x="17293" y="19258"/>
                  <a:pt x="17045" y="19334"/>
                </a:cubicBezTo>
                <a:cubicBezTo>
                  <a:pt x="16837" y="19403"/>
                  <a:pt x="16629" y="19490"/>
                  <a:pt x="16438" y="19588"/>
                </a:cubicBezTo>
                <a:lnTo>
                  <a:pt x="16438" y="19588"/>
                </a:lnTo>
                <a:cubicBezTo>
                  <a:pt x="16479" y="19569"/>
                  <a:pt x="16524" y="19554"/>
                  <a:pt x="16570" y="19539"/>
                </a:cubicBezTo>
                <a:cubicBezTo>
                  <a:pt x="16580" y="19539"/>
                  <a:pt x="16526" y="19550"/>
                  <a:pt x="16343" y="19669"/>
                </a:cubicBezTo>
                <a:cubicBezTo>
                  <a:pt x="15997" y="19874"/>
                  <a:pt x="15706" y="20144"/>
                  <a:pt x="15479" y="20479"/>
                </a:cubicBezTo>
                <a:cubicBezTo>
                  <a:pt x="15263" y="20803"/>
                  <a:pt x="15133" y="21170"/>
                  <a:pt x="15079" y="21548"/>
                </a:cubicBezTo>
                <a:cubicBezTo>
                  <a:pt x="15079" y="21591"/>
                  <a:pt x="15068" y="21634"/>
                  <a:pt x="15058" y="21667"/>
                </a:cubicBezTo>
                <a:cubicBezTo>
                  <a:pt x="15014" y="22012"/>
                  <a:pt x="15025" y="22358"/>
                  <a:pt x="15079" y="22693"/>
                </a:cubicBezTo>
                <a:cubicBezTo>
                  <a:pt x="15133" y="22984"/>
                  <a:pt x="15209" y="23265"/>
                  <a:pt x="15328" y="23535"/>
                </a:cubicBezTo>
                <a:cubicBezTo>
                  <a:pt x="15403" y="23751"/>
                  <a:pt x="15500" y="23956"/>
                  <a:pt x="15630" y="24140"/>
                </a:cubicBezTo>
                <a:cubicBezTo>
                  <a:pt x="15814" y="24432"/>
                  <a:pt x="16040" y="24691"/>
                  <a:pt x="16300" y="24918"/>
                </a:cubicBezTo>
                <a:cubicBezTo>
                  <a:pt x="16537" y="25123"/>
                  <a:pt x="16786" y="25317"/>
                  <a:pt x="17067" y="25479"/>
                </a:cubicBezTo>
                <a:cubicBezTo>
                  <a:pt x="17272" y="25609"/>
                  <a:pt x="17423" y="25685"/>
                  <a:pt x="17412" y="25685"/>
                </a:cubicBezTo>
                <a:cubicBezTo>
                  <a:pt x="17866" y="25922"/>
                  <a:pt x="18341" y="26106"/>
                  <a:pt x="18827" y="26225"/>
                </a:cubicBezTo>
                <a:lnTo>
                  <a:pt x="18784" y="26225"/>
                </a:lnTo>
                <a:cubicBezTo>
                  <a:pt x="19129" y="26322"/>
                  <a:pt x="19475" y="26397"/>
                  <a:pt x="19832" y="26451"/>
                </a:cubicBezTo>
                <a:cubicBezTo>
                  <a:pt x="19950" y="26462"/>
                  <a:pt x="20058" y="26473"/>
                  <a:pt x="20145" y="26484"/>
                </a:cubicBezTo>
                <a:cubicBezTo>
                  <a:pt x="20242" y="26495"/>
                  <a:pt x="20328" y="26505"/>
                  <a:pt x="20415" y="26505"/>
                </a:cubicBezTo>
                <a:cubicBezTo>
                  <a:pt x="20528" y="26516"/>
                  <a:pt x="20544" y="26519"/>
                  <a:pt x="20530" y="26519"/>
                </a:cubicBezTo>
                <a:cubicBezTo>
                  <a:pt x="20515" y="26519"/>
                  <a:pt x="20469" y="26516"/>
                  <a:pt x="20458" y="26516"/>
                </a:cubicBezTo>
                <a:lnTo>
                  <a:pt x="20933" y="26560"/>
                </a:lnTo>
                <a:lnTo>
                  <a:pt x="21311" y="26581"/>
                </a:lnTo>
                <a:lnTo>
                  <a:pt x="21635" y="26592"/>
                </a:lnTo>
                <a:lnTo>
                  <a:pt x="21916" y="26592"/>
                </a:lnTo>
                <a:cubicBezTo>
                  <a:pt x="22089" y="26592"/>
                  <a:pt x="22262" y="26592"/>
                  <a:pt x="22467" y="26570"/>
                </a:cubicBezTo>
                <a:cubicBezTo>
                  <a:pt x="22661" y="26549"/>
                  <a:pt x="22899" y="26549"/>
                  <a:pt x="23191" y="26505"/>
                </a:cubicBezTo>
                <a:lnTo>
                  <a:pt x="23309" y="26505"/>
                </a:lnTo>
                <a:cubicBezTo>
                  <a:pt x="23396" y="26484"/>
                  <a:pt x="23558" y="26473"/>
                  <a:pt x="23785" y="26441"/>
                </a:cubicBezTo>
                <a:cubicBezTo>
                  <a:pt x="24012" y="26397"/>
                  <a:pt x="24292" y="26365"/>
                  <a:pt x="24606" y="26289"/>
                </a:cubicBezTo>
                <a:cubicBezTo>
                  <a:pt x="25248" y="26169"/>
                  <a:pt x="25882" y="25983"/>
                  <a:pt x="26497" y="25749"/>
                </a:cubicBezTo>
                <a:lnTo>
                  <a:pt x="26497" y="25749"/>
                </a:lnTo>
                <a:cubicBezTo>
                  <a:pt x="26497" y="25749"/>
                  <a:pt x="26496" y="25749"/>
                  <a:pt x="26496" y="25749"/>
                </a:cubicBezTo>
                <a:cubicBezTo>
                  <a:pt x="26505" y="25746"/>
                  <a:pt x="26515" y="25742"/>
                  <a:pt x="26524" y="25739"/>
                </a:cubicBezTo>
                <a:lnTo>
                  <a:pt x="26524" y="25739"/>
                </a:lnTo>
                <a:cubicBezTo>
                  <a:pt x="26515" y="25742"/>
                  <a:pt x="26506" y="25746"/>
                  <a:pt x="26497" y="25749"/>
                </a:cubicBezTo>
                <a:lnTo>
                  <a:pt x="26497" y="25749"/>
                </a:lnTo>
                <a:cubicBezTo>
                  <a:pt x="26546" y="25739"/>
                  <a:pt x="26586" y="25720"/>
                  <a:pt x="26625" y="25701"/>
                </a:cubicBezTo>
                <a:lnTo>
                  <a:pt x="26625" y="25701"/>
                </a:lnTo>
                <a:cubicBezTo>
                  <a:pt x="26592" y="25714"/>
                  <a:pt x="26558" y="25726"/>
                  <a:pt x="26524" y="25739"/>
                </a:cubicBezTo>
                <a:lnTo>
                  <a:pt x="26524" y="25739"/>
                </a:lnTo>
                <a:cubicBezTo>
                  <a:pt x="26561" y="25725"/>
                  <a:pt x="26599" y="25710"/>
                  <a:pt x="26636" y="25695"/>
                </a:cubicBezTo>
                <a:lnTo>
                  <a:pt x="26636" y="25695"/>
                </a:lnTo>
                <a:cubicBezTo>
                  <a:pt x="26633" y="25697"/>
                  <a:pt x="26629" y="25699"/>
                  <a:pt x="26625" y="25701"/>
                </a:cubicBezTo>
                <a:lnTo>
                  <a:pt x="26625" y="25701"/>
                </a:lnTo>
                <a:cubicBezTo>
                  <a:pt x="27368" y="25418"/>
                  <a:pt x="28091" y="25078"/>
                  <a:pt x="28775" y="24669"/>
                </a:cubicBezTo>
                <a:cubicBezTo>
                  <a:pt x="29131" y="24475"/>
                  <a:pt x="29434" y="24259"/>
                  <a:pt x="29693" y="24086"/>
                </a:cubicBezTo>
                <a:cubicBezTo>
                  <a:pt x="29952" y="23913"/>
                  <a:pt x="30125" y="23740"/>
                  <a:pt x="30233" y="23654"/>
                </a:cubicBezTo>
                <a:cubicBezTo>
                  <a:pt x="30492" y="23427"/>
                  <a:pt x="30751" y="23200"/>
                  <a:pt x="31000" y="22963"/>
                </a:cubicBezTo>
                <a:lnTo>
                  <a:pt x="31000" y="22963"/>
                </a:lnTo>
                <a:cubicBezTo>
                  <a:pt x="30762" y="23190"/>
                  <a:pt x="30632" y="23287"/>
                  <a:pt x="30589" y="23319"/>
                </a:cubicBezTo>
                <a:cubicBezTo>
                  <a:pt x="30577" y="23328"/>
                  <a:pt x="30572" y="23332"/>
                  <a:pt x="30572" y="23332"/>
                </a:cubicBezTo>
                <a:cubicBezTo>
                  <a:pt x="30571" y="23332"/>
                  <a:pt x="30604" y="23304"/>
                  <a:pt x="30643" y="23265"/>
                </a:cubicBezTo>
                <a:cubicBezTo>
                  <a:pt x="30709" y="23199"/>
                  <a:pt x="30816" y="23098"/>
                  <a:pt x="30812" y="23098"/>
                </a:cubicBezTo>
                <a:lnTo>
                  <a:pt x="30812" y="23098"/>
                </a:lnTo>
                <a:cubicBezTo>
                  <a:pt x="30811" y="23098"/>
                  <a:pt x="30790" y="23116"/>
                  <a:pt x="30738" y="23162"/>
                </a:cubicBezTo>
                <a:lnTo>
                  <a:pt x="30738" y="23162"/>
                </a:lnTo>
                <a:cubicBezTo>
                  <a:pt x="31024" y="22905"/>
                  <a:pt x="31390" y="22524"/>
                  <a:pt x="31393" y="22524"/>
                </a:cubicBezTo>
                <a:lnTo>
                  <a:pt x="31393" y="22524"/>
                </a:lnTo>
                <a:cubicBezTo>
                  <a:pt x="31394" y="22524"/>
                  <a:pt x="31349" y="22573"/>
                  <a:pt x="31237" y="22693"/>
                </a:cubicBezTo>
                <a:lnTo>
                  <a:pt x="31162" y="22768"/>
                </a:lnTo>
                <a:cubicBezTo>
                  <a:pt x="31152" y="22781"/>
                  <a:pt x="31148" y="22787"/>
                  <a:pt x="31151" y="22787"/>
                </a:cubicBezTo>
                <a:cubicBezTo>
                  <a:pt x="31166" y="22787"/>
                  <a:pt x="31426" y="22529"/>
                  <a:pt x="31669" y="22239"/>
                </a:cubicBezTo>
                <a:cubicBezTo>
                  <a:pt x="31946" y="21898"/>
                  <a:pt x="32202" y="21526"/>
                  <a:pt x="32209" y="21526"/>
                </a:cubicBezTo>
                <a:cubicBezTo>
                  <a:pt x="32209" y="21526"/>
                  <a:pt x="32209" y="21526"/>
                  <a:pt x="32209" y="21526"/>
                </a:cubicBezTo>
                <a:cubicBezTo>
                  <a:pt x="32393" y="21256"/>
                  <a:pt x="32555" y="20975"/>
                  <a:pt x="32695" y="20684"/>
                </a:cubicBezTo>
                <a:cubicBezTo>
                  <a:pt x="32836" y="20392"/>
                  <a:pt x="32955" y="20079"/>
                  <a:pt x="33041" y="19766"/>
                </a:cubicBezTo>
                <a:cubicBezTo>
                  <a:pt x="33123" y="19468"/>
                  <a:pt x="33186" y="19170"/>
                  <a:pt x="33210" y="18863"/>
                </a:cubicBezTo>
                <a:lnTo>
                  <a:pt x="33210" y="18863"/>
                </a:lnTo>
                <a:lnTo>
                  <a:pt x="33236" y="18869"/>
                </a:lnTo>
                <a:lnTo>
                  <a:pt x="33927" y="19031"/>
                </a:lnTo>
                <a:cubicBezTo>
                  <a:pt x="34035" y="19064"/>
                  <a:pt x="34154" y="19085"/>
                  <a:pt x="34272" y="19118"/>
                </a:cubicBezTo>
                <a:lnTo>
                  <a:pt x="34640" y="19226"/>
                </a:lnTo>
                <a:cubicBezTo>
                  <a:pt x="35245" y="19398"/>
                  <a:pt x="35828" y="19604"/>
                  <a:pt x="36411" y="19841"/>
                </a:cubicBezTo>
                <a:cubicBezTo>
                  <a:pt x="36287" y="19796"/>
                  <a:pt x="36239" y="19781"/>
                  <a:pt x="36228" y="19781"/>
                </a:cubicBezTo>
                <a:cubicBezTo>
                  <a:pt x="36207" y="19781"/>
                  <a:pt x="36317" y="19834"/>
                  <a:pt x="36303" y="19841"/>
                </a:cubicBezTo>
                <a:cubicBezTo>
                  <a:pt x="35687" y="19593"/>
                  <a:pt x="35061" y="19377"/>
                  <a:pt x="34424" y="19193"/>
                </a:cubicBezTo>
                <a:lnTo>
                  <a:pt x="34424" y="19193"/>
                </a:lnTo>
                <a:cubicBezTo>
                  <a:pt x="34653" y="19270"/>
                  <a:pt x="34717" y="19294"/>
                  <a:pt x="34711" y="19294"/>
                </a:cubicBezTo>
                <a:cubicBezTo>
                  <a:pt x="34707" y="19294"/>
                  <a:pt x="34669" y="19282"/>
                  <a:pt x="34629" y="19269"/>
                </a:cubicBezTo>
                <a:lnTo>
                  <a:pt x="34629" y="19269"/>
                </a:lnTo>
                <a:cubicBezTo>
                  <a:pt x="34845" y="19344"/>
                  <a:pt x="35072" y="19409"/>
                  <a:pt x="35299" y="19485"/>
                </a:cubicBezTo>
                <a:lnTo>
                  <a:pt x="35957" y="19723"/>
                </a:lnTo>
                <a:cubicBezTo>
                  <a:pt x="35947" y="19723"/>
                  <a:pt x="36011" y="19755"/>
                  <a:pt x="36130" y="19798"/>
                </a:cubicBezTo>
                <a:lnTo>
                  <a:pt x="36573" y="19993"/>
                </a:lnTo>
                <a:cubicBezTo>
                  <a:pt x="36547" y="19979"/>
                  <a:pt x="36538" y="19972"/>
                  <a:pt x="36543" y="19972"/>
                </a:cubicBezTo>
                <a:cubicBezTo>
                  <a:pt x="36561" y="19972"/>
                  <a:pt x="36764" y="20058"/>
                  <a:pt x="37027" y="20176"/>
                </a:cubicBezTo>
                <a:cubicBezTo>
                  <a:pt x="37372" y="20317"/>
                  <a:pt x="37794" y="20543"/>
                  <a:pt x="38042" y="20673"/>
                </a:cubicBezTo>
                <a:cubicBezTo>
                  <a:pt x="38046" y="20676"/>
                  <a:pt x="38047" y="20677"/>
                  <a:pt x="38046" y="20677"/>
                </a:cubicBezTo>
                <a:cubicBezTo>
                  <a:pt x="38035" y="20677"/>
                  <a:pt x="37867" y="20602"/>
                  <a:pt x="37318" y="20327"/>
                </a:cubicBezTo>
                <a:lnTo>
                  <a:pt x="37318" y="20327"/>
                </a:lnTo>
                <a:cubicBezTo>
                  <a:pt x="37664" y="20511"/>
                  <a:pt x="37891" y="20608"/>
                  <a:pt x="38107" y="20716"/>
                </a:cubicBezTo>
                <a:cubicBezTo>
                  <a:pt x="38307" y="20821"/>
                  <a:pt x="38498" y="20926"/>
                  <a:pt x="38763" y="21082"/>
                </a:cubicBezTo>
                <a:lnTo>
                  <a:pt x="38763" y="21082"/>
                </a:lnTo>
                <a:cubicBezTo>
                  <a:pt x="38756" y="21078"/>
                  <a:pt x="38749" y="21074"/>
                  <a:pt x="38742" y="21071"/>
                </a:cubicBezTo>
                <a:lnTo>
                  <a:pt x="38742" y="21071"/>
                </a:lnTo>
                <a:cubicBezTo>
                  <a:pt x="38779" y="21093"/>
                  <a:pt x="38822" y="21119"/>
                  <a:pt x="38874" y="21148"/>
                </a:cubicBezTo>
                <a:cubicBezTo>
                  <a:pt x="38835" y="21125"/>
                  <a:pt x="38798" y="21103"/>
                  <a:pt x="38763" y="21082"/>
                </a:cubicBezTo>
                <a:lnTo>
                  <a:pt x="38763" y="21082"/>
                </a:lnTo>
                <a:cubicBezTo>
                  <a:pt x="38811" y="21109"/>
                  <a:pt x="38863" y="21138"/>
                  <a:pt x="38917" y="21170"/>
                </a:cubicBezTo>
                <a:lnTo>
                  <a:pt x="39273" y="21407"/>
                </a:lnTo>
                <a:cubicBezTo>
                  <a:pt x="39454" y="21519"/>
                  <a:pt x="39586" y="21610"/>
                  <a:pt x="39584" y="21610"/>
                </a:cubicBezTo>
                <a:cubicBezTo>
                  <a:pt x="39583" y="21610"/>
                  <a:pt x="39574" y="21604"/>
                  <a:pt x="39554" y="21591"/>
                </a:cubicBezTo>
                <a:lnTo>
                  <a:pt x="39414" y="21505"/>
                </a:lnTo>
                <a:lnTo>
                  <a:pt x="39414" y="21505"/>
                </a:lnTo>
                <a:cubicBezTo>
                  <a:pt x="39532" y="21580"/>
                  <a:pt x="39662" y="21667"/>
                  <a:pt x="39813" y="21764"/>
                </a:cubicBezTo>
                <a:lnTo>
                  <a:pt x="40245" y="22088"/>
                </a:lnTo>
                <a:cubicBezTo>
                  <a:pt x="40559" y="22304"/>
                  <a:pt x="40872" y="22563"/>
                  <a:pt x="41153" y="22790"/>
                </a:cubicBezTo>
                <a:cubicBezTo>
                  <a:pt x="41228" y="22855"/>
                  <a:pt x="41304" y="22909"/>
                  <a:pt x="41369" y="22963"/>
                </a:cubicBezTo>
                <a:lnTo>
                  <a:pt x="41552" y="23136"/>
                </a:lnTo>
                <a:lnTo>
                  <a:pt x="41887" y="23438"/>
                </a:lnTo>
                <a:cubicBezTo>
                  <a:pt x="41984" y="23524"/>
                  <a:pt x="42071" y="23589"/>
                  <a:pt x="42125" y="23654"/>
                </a:cubicBezTo>
                <a:cubicBezTo>
                  <a:pt x="42179" y="23708"/>
                  <a:pt x="42222" y="23740"/>
                  <a:pt x="42244" y="23762"/>
                </a:cubicBezTo>
                <a:cubicBezTo>
                  <a:pt x="42179" y="23719"/>
                  <a:pt x="42125" y="23665"/>
                  <a:pt x="42060" y="23622"/>
                </a:cubicBezTo>
                <a:lnTo>
                  <a:pt x="42060" y="23622"/>
                </a:lnTo>
                <a:lnTo>
                  <a:pt x="42794" y="24324"/>
                </a:lnTo>
                <a:lnTo>
                  <a:pt x="43475" y="25080"/>
                </a:lnTo>
                <a:cubicBezTo>
                  <a:pt x="43460" y="25065"/>
                  <a:pt x="43452" y="25059"/>
                  <a:pt x="43449" y="25059"/>
                </a:cubicBezTo>
                <a:cubicBezTo>
                  <a:pt x="43436" y="25059"/>
                  <a:pt x="43477" y="25130"/>
                  <a:pt x="43486" y="25155"/>
                </a:cubicBezTo>
                <a:cubicBezTo>
                  <a:pt x="43489" y="25166"/>
                  <a:pt x="43490" y="25171"/>
                  <a:pt x="43488" y="25171"/>
                </a:cubicBezTo>
                <a:cubicBezTo>
                  <a:pt x="43484" y="25171"/>
                  <a:pt x="43468" y="25152"/>
                  <a:pt x="43432" y="25123"/>
                </a:cubicBezTo>
                <a:cubicBezTo>
                  <a:pt x="43378" y="25069"/>
                  <a:pt x="43291" y="24972"/>
                  <a:pt x="43140" y="24789"/>
                </a:cubicBezTo>
                <a:lnTo>
                  <a:pt x="43140" y="24789"/>
                </a:lnTo>
                <a:lnTo>
                  <a:pt x="43442" y="25155"/>
                </a:lnTo>
                <a:lnTo>
                  <a:pt x="43853" y="25717"/>
                </a:lnTo>
                <a:cubicBezTo>
                  <a:pt x="43775" y="25608"/>
                  <a:pt x="43680" y="25454"/>
                  <a:pt x="43690" y="25454"/>
                </a:cubicBezTo>
                <a:cubicBezTo>
                  <a:pt x="43694" y="25454"/>
                  <a:pt x="43714" y="25476"/>
                  <a:pt x="43756" y="25533"/>
                </a:cubicBezTo>
                <a:cubicBezTo>
                  <a:pt x="44133" y="26088"/>
                  <a:pt x="44032" y="25943"/>
                  <a:pt x="44429" y="26593"/>
                </a:cubicBezTo>
                <a:lnTo>
                  <a:pt x="44429" y="26593"/>
                </a:lnTo>
                <a:cubicBezTo>
                  <a:pt x="44418" y="26573"/>
                  <a:pt x="44414" y="26563"/>
                  <a:pt x="44417" y="26563"/>
                </a:cubicBezTo>
                <a:cubicBezTo>
                  <a:pt x="44420" y="26563"/>
                  <a:pt x="44439" y="26585"/>
                  <a:pt x="44469" y="26624"/>
                </a:cubicBezTo>
                <a:cubicBezTo>
                  <a:pt x="44501" y="26657"/>
                  <a:pt x="44544" y="26711"/>
                  <a:pt x="44587" y="26786"/>
                </a:cubicBezTo>
                <a:cubicBezTo>
                  <a:pt x="44631" y="26862"/>
                  <a:pt x="44674" y="26948"/>
                  <a:pt x="44728" y="27046"/>
                </a:cubicBezTo>
                <a:cubicBezTo>
                  <a:pt x="44719" y="27031"/>
                  <a:pt x="44714" y="27027"/>
                  <a:pt x="44710" y="27027"/>
                </a:cubicBezTo>
                <a:cubicBezTo>
                  <a:pt x="44707" y="27027"/>
                  <a:pt x="44704" y="27031"/>
                  <a:pt x="44699" y="27031"/>
                </a:cubicBezTo>
                <a:cubicBezTo>
                  <a:pt x="44691" y="27031"/>
                  <a:pt x="44677" y="27020"/>
                  <a:pt x="44641" y="26959"/>
                </a:cubicBezTo>
                <a:lnTo>
                  <a:pt x="44641" y="26959"/>
                </a:lnTo>
                <a:lnTo>
                  <a:pt x="44911" y="27424"/>
                </a:lnTo>
                <a:lnTo>
                  <a:pt x="45052" y="27661"/>
                </a:lnTo>
                <a:lnTo>
                  <a:pt x="45160" y="27910"/>
                </a:lnTo>
                <a:cubicBezTo>
                  <a:pt x="45126" y="27831"/>
                  <a:pt x="45109" y="27799"/>
                  <a:pt x="45105" y="27799"/>
                </a:cubicBezTo>
                <a:cubicBezTo>
                  <a:pt x="45096" y="27799"/>
                  <a:pt x="45147" y="27949"/>
                  <a:pt x="45214" y="28104"/>
                </a:cubicBezTo>
                <a:cubicBezTo>
                  <a:pt x="45212" y="28098"/>
                  <a:pt x="45211" y="28096"/>
                  <a:pt x="45211" y="28096"/>
                </a:cubicBezTo>
                <a:lnTo>
                  <a:pt x="45211" y="28096"/>
                </a:lnTo>
                <a:cubicBezTo>
                  <a:pt x="45213" y="28096"/>
                  <a:pt x="45301" y="28293"/>
                  <a:pt x="45397" y="28525"/>
                </a:cubicBezTo>
                <a:cubicBezTo>
                  <a:pt x="45455" y="28652"/>
                  <a:pt x="45506" y="28794"/>
                  <a:pt x="45548" y="28922"/>
                </a:cubicBezTo>
                <a:lnTo>
                  <a:pt x="45548" y="28922"/>
                </a:lnTo>
                <a:cubicBezTo>
                  <a:pt x="45535" y="28885"/>
                  <a:pt x="45520" y="28846"/>
                  <a:pt x="45505" y="28806"/>
                </a:cubicBezTo>
                <a:lnTo>
                  <a:pt x="45505" y="28806"/>
                </a:lnTo>
                <a:lnTo>
                  <a:pt x="45607" y="29103"/>
                </a:lnTo>
                <a:lnTo>
                  <a:pt x="45607" y="29103"/>
                </a:lnTo>
                <a:cubicBezTo>
                  <a:pt x="45589" y="29048"/>
                  <a:pt x="45570" y="28987"/>
                  <a:pt x="45548" y="28922"/>
                </a:cubicBezTo>
                <a:lnTo>
                  <a:pt x="45548" y="28922"/>
                </a:lnTo>
                <a:cubicBezTo>
                  <a:pt x="45634" y="29156"/>
                  <a:pt x="45698" y="29338"/>
                  <a:pt x="45754" y="29487"/>
                </a:cubicBezTo>
                <a:cubicBezTo>
                  <a:pt x="45819" y="29670"/>
                  <a:pt x="45862" y="29811"/>
                  <a:pt x="45905" y="29962"/>
                </a:cubicBezTo>
                <a:cubicBezTo>
                  <a:pt x="45991" y="30243"/>
                  <a:pt x="46078" y="30534"/>
                  <a:pt x="46218" y="31128"/>
                </a:cubicBezTo>
                <a:cubicBezTo>
                  <a:pt x="46197" y="31065"/>
                  <a:pt x="46169" y="30982"/>
                  <a:pt x="46161" y="30982"/>
                </a:cubicBezTo>
                <a:cubicBezTo>
                  <a:pt x="46153" y="30982"/>
                  <a:pt x="46168" y="31076"/>
                  <a:pt x="46240" y="31388"/>
                </a:cubicBezTo>
                <a:cubicBezTo>
                  <a:pt x="46272" y="31528"/>
                  <a:pt x="46369" y="31830"/>
                  <a:pt x="46488" y="32219"/>
                </a:cubicBezTo>
                <a:cubicBezTo>
                  <a:pt x="46607" y="32619"/>
                  <a:pt x="46780" y="33105"/>
                  <a:pt x="46985" y="33602"/>
                </a:cubicBezTo>
                <a:cubicBezTo>
                  <a:pt x="47007" y="33667"/>
                  <a:pt x="47028" y="33731"/>
                  <a:pt x="47061" y="33796"/>
                </a:cubicBezTo>
                <a:cubicBezTo>
                  <a:pt x="47169" y="34045"/>
                  <a:pt x="47298" y="34282"/>
                  <a:pt x="47439" y="34520"/>
                </a:cubicBezTo>
                <a:cubicBezTo>
                  <a:pt x="47212" y="34163"/>
                  <a:pt x="47018" y="33785"/>
                  <a:pt x="46856" y="33396"/>
                </a:cubicBezTo>
                <a:cubicBezTo>
                  <a:pt x="46672" y="32932"/>
                  <a:pt x="46510" y="32468"/>
                  <a:pt x="46380" y="31992"/>
                </a:cubicBezTo>
                <a:lnTo>
                  <a:pt x="46380" y="31992"/>
                </a:lnTo>
                <a:cubicBezTo>
                  <a:pt x="46488" y="32435"/>
                  <a:pt x="46391" y="32122"/>
                  <a:pt x="46586" y="32781"/>
                </a:cubicBezTo>
                <a:cubicBezTo>
                  <a:pt x="46596" y="32820"/>
                  <a:pt x="46600" y="32837"/>
                  <a:pt x="46598" y="32837"/>
                </a:cubicBezTo>
                <a:cubicBezTo>
                  <a:pt x="46595" y="32837"/>
                  <a:pt x="46571" y="32767"/>
                  <a:pt x="46542" y="32673"/>
                </a:cubicBezTo>
                <a:cubicBezTo>
                  <a:pt x="46499" y="32522"/>
                  <a:pt x="46445" y="32327"/>
                  <a:pt x="46413" y="32230"/>
                </a:cubicBezTo>
                <a:lnTo>
                  <a:pt x="46413" y="32230"/>
                </a:lnTo>
                <a:cubicBezTo>
                  <a:pt x="46553" y="32748"/>
                  <a:pt x="46715" y="33267"/>
                  <a:pt x="46920" y="33764"/>
                </a:cubicBezTo>
                <a:cubicBezTo>
                  <a:pt x="46920" y="33761"/>
                  <a:pt x="46921" y="33759"/>
                  <a:pt x="46922" y="33759"/>
                </a:cubicBezTo>
                <a:cubicBezTo>
                  <a:pt x="46936" y="33759"/>
                  <a:pt x="47049" y="34030"/>
                  <a:pt x="47190" y="34282"/>
                </a:cubicBezTo>
                <a:cubicBezTo>
                  <a:pt x="47266" y="34412"/>
                  <a:pt x="47352" y="34552"/>
                  <a:pt x="47406" y="34649"/>
                </a:cubicBezTo>
                <a:cubicBezTo>
                  <a:pt x="47439" y="34693"/>
                  <a:pt x="47471" y="34736"/>
                  <a:pt x="47514" y="34779"/>
                </a:cubicBezTo>
                <a:cubicBezTo>
                  <a:pt x="47180" y="34293"/>
                  <a:pt x="46920" y="33764"/>
                  <a:pt x="46726" y="33213"/>
                </a:cubicBezTo>
                <a:cubicBezTo>
                  <a:pt x="46726" y="33211"/>
                  <a:pt x="46726" y="33210"/>
                  <a:pt x="46727" y="33210"/>
                </a:cubicBezTo>
                <a:cubicBezTo>
                  <a:pt x="46737" y="33210"/>
                  <a:pt x="46823" y="33440"/>
                  <a:pt x="46985" y="33785"/>
                </a:cubicBezTo>
                <a:cubicBezTo>
                  <a:pt x="47201" y="34250"/>
                  <a:pt x="47460" y="34682"/>
                  <a:pt x="47774" y="35092"/>
                </a:cubicBezTo>
                <a:cubicBezTo>
                  <a:pt x="47814" y="35148"/>
                  <a:pt x="47827" y="35169"/>
                  <a:pt x="47822" y="35169"/>
                </a:cubicBezTo>
                <a:cubicBezTo>
                  <a:pt x="47810" y="35169"/>
                  <a:pt x="47670" y="35008"/>
                  <a:pt x="47632" y="34963"/>
                </a:cubicBezTo>
                <a:lnTo>
                  <a:pt x="47632" y="34963"/>
                </a:lnTo>
                <a:lnTo>
                  <a:pt x="47774" y="35135"/>
                </a:lnTo>
                <a:lnTo>
                  <a:pt x="47882" y="35287"/>
                </a:lnTo>
                <a:lnTo>
                  <a:pt x="48011" y="35427"/>
                </a:lnTo>
                <a:cubicBezTo>
                  <a:pt x="48195" y="35632"/>
                  <a:pt x="48389" y="35794"/>
                  <a:pt x="48422" y="35827"/>
                </a:cubicBezTo>
                <a:cubicBezTo>
                  <a:pt x="48303" y="35729"/>
                  <a:pt x="48184" y="35611"/>
                  <a:pt x="48065" y="35503"/>
                </a:cubicBezTo>
                <a:lnTo>
                  <a:pt x="48065" y="35503"/>
                </a:lnTo>
                <a:cubicBezTo>
                  <a:pt x="48119" y="35557"/>
                  <a:pt x="48173" y="35611"/>
                  <a:pt x="48227" y="35665"/>
                </a:cubicBezTo>
                <a:lnTo>
                  <a:pt x="48389" y="35805"/>
                </a:lnTo>
                <a:lnTo>
                  <a:pt x="48540" y="35946"/>
                </a:lnTo>
                <a:cubicBezTo>
                  <a:pt x="48594" y="35989"/>
                  <a:pt x="48648" y="36032"/>
                  <a:pt x="48702" y="36075"/>
                </a:cubicBezTo>
                <a:cubicBezTo>
                  <a:pt x="48810" y="36151"/>
                  <a:pt x="48919" y="36248"/>
                  <a:pt x="49048" y="36324"/>
                </a:cubicBezTo>
                <a:cubicBezTo>
                  <a:pt x="49189" y="36410"/>
                  <a:pt x="49318" y="36518"/>
                  <a:pt x="49480" y="36615"/>
                </a:cubicBezTo>
                <a:cubicBezTo>
                  <a:pt x="49718" y="36756"/>
                  <a:pt x="49966" y="36896"/>
                  <a:pt x="50215" y="37015"/>
                </a:cubicBezTo>
                <a:cubicBezTo>
                  <a:pt x="49949" y="36871"/>
                  <a:pt x="49849" y="36780"/>
                  <a:pt x="49903" y="36780"/>
                </a:cubicBezTo>
                <a:cubicBezTo>
                  <a:pt x="49925" y="36780"/>
                  <a:pt x="49976" y="36796"/>
                  <a:pt x="50053" y="36831"/>
                </a:cubicBezTo>
                <a:cubicBezTo>
                  <a:pt x="50096" y="36853"/>
                  <a:pt x="50398" y="37004"/>
                  <a:pt x="50744" y="37144"/>
                </a:cubicBezTo>
                <a:cubicBezTo>
                  <a:pt x="51090" y="37285"/>
                  <a:pt x="51457" y="37414"/>
                  <a:pt x="51597" y="37458"/>
                </a:cubicBezTo>
                <a:cubicBezTo>
                  <a:pt x="51690" y="37487"/>
                  <a:pt x="51710" y="37499"/>
                  <a:pt x="51688" y="37499"/>
                </a:cubicBezTo>
                <a:cubicBezTo>
                  <a:pt x="51661" y="37499"/>
                  <a:pt x="51573" y="37481"/>
                  <a:pt x="51478" y="37458"/>
                </a:cubicBezTo>
                <a:cubicBezTo>
                  <a:pt x="51370" y="37429"/>
                  <a:pt x="51258" y="37395"/>
                  <a:pt x="51246" y="37395"/>
                </a:cubicBezTo>
                <a:cubicBezTo>
                  <a:pt x="51240" y="37395"/>
                  <a:pt x="51259" y="37404"/>
                  <a:pt x="51316" y="37425"/>
                </a:cubicBezTo>
                <a:cubicBezTo>
                  <a:pt x="51338" y="37425"/>
                  <a:pt x="51565" y="37501"/>
                  <a:pt x="51662" y="37522"/>
                </a:cubicBezTo>
                <a:cubicBezTo>
                  <a:pt x="51813" y="37576"/>
                  <a:pt x="51964" y="37630"/>
                  <a:pt x="52126" y="37663"/>
                </a:cubicBezTo>
                <a:cubicBezTo>
                  <a:pt x="52195" y="37670"/>
                  <a:pt x="52762" y="37803"/>
                  <a:pt x="52765" y="37803"/>
                </a:cubicBezTo>
                <a:cubicBezTo>
                  <a:pt x="52767" y="37803"/>
                  <a:pt x="52672" y="37780"/>
                  <a:pt x="52407" y="37717"/>
                </a:cubicBezTo>
                <a:lnTo>
                  <a:pt x="52407" y="37717"/>
                </a:lnTo>
                <a:cubicBezTo>
                  <a:pt x="52980" y="37836"/>
                  <a:pt x="53012" y="37846"/>
                  <a:pt x="53693" y="37965"/>
                </a:cubicBezTo>
                <a:cubicBezTo>
                  <a:pt x="53661" y="37959"/>
                  <a:pt x="53651" y="37956"/>
                  <a:pt x="53661" y="37956"/>
                </a:cubicBezTo>
                <a:cubicBezTo>
                  <a:pt x="53682" y="37956"/>
                  <a:pt x="53812" y="37972"/>
                  <a:pt x="53995" y="37987"/>
                </a:cubicBezTo>
                <a:lnTo>
                  <a:pt x="54891" y="38084"/>
                </a:lnTo>
                <a:cubicBezTo>
                  <a:pt x="54859" y="38084"/>
                  <a:pt x="54989" y="38106"/>
                  <a:pt x="55053" y="38116"/>
                </a:cubicBezTo>
                <a:cubicBezTo>
                  <a:pt x="55648" y="38181"/>
                  <a:pt x="56112" y="38214"/>
                  <a:pt x="56555" y="38235"/>
                </a:cubicBezTo>
                <a:cubicBezTo>
                  <a:pt x="56804" y="38247"/>
                  <a:pt x="57049" y="38256"/>
                  <a:pt x="57313" y="38256"/>
                </a:cubicBezTo>
                <a:cubicBezTo>
                  <a:pt x="57530" y="38256"/>
                  <a:pt x="57759" y="38250"/>
                  <a:pt x="58013" y="38235"/>
                </a:cubicBezTo>
                <a:cubicBezTo>
                  <a:pt x="58067" y="38235"/>
                  <a:pt x="58229" y="38235"/>
                  <a:pt x="58348" y="38224"/>
                </a:cubicBezTo>
                <a:cubicBezTo>
                  <a:pt x="58394" y="38224"/>
                  <a:pt x="58433" y="38223"/>
                  <a:pt x="58458" y="38222"/>
                </a:cubicBezTo>
                <a:lnTo>
                  <a:pt x="58458" y="38222"/>
                </a:lnTo>
                <a:cubicBezTo>
                  <a:pt x="58449" y="38222"/>
                  <a:pt x="58437" y="38223"/>
                  <a:pt x="58423" y="38224"/>
                </a:cubicBezTo>
                <a:cubicBezTo>
                  <a:pt x="58473" y="38221"/>
                  <a:pt x="58522" y="38217"/>
                  <a:pt x="58576" y="38211"/>
                </a:cubicBezTo>
                <a:lnTo>
                  <a:pt x="58576" y="38211"/>
                </a:lnTo>
                <a:cubicBezTo>
                  <a:pt x="58575" y="38212"/>
                  <a:pt x="58575" y="38213"/>
                  <a:pt x="58575" y="38214"/>
                </a:cubicBezTo>
                <a:cubicBezTo>
                  <a:pt x="58653" y="38203"/>
                  <a:pt x="58744" y="38192"/>
                  <a:pt x="58842" y="38179"/>
                </a:cubicBezTo>
                <a:lnTo>
                  <a:pt x="58842" y="38179"/>
                </a:lnTo>
                <a:cubicBezTo>
                  <a:pt x="58733" y="38193"/>
                  <a:pt x="58650" y="38203"/>
                  <a:pt x="58576" y="38211"/>
                </a:cubicBezTo>
                <a:lnTo>
                  <a:pt x="58576" y="38211"/>
                </a:lnTo>
                <a:cubicBezTo>
                  <a:pt x="58592" y="38190"/>
                  <a:pt x="58804" y="38168"/>
                  <a:pt x="59136" y="38106"/>
                </a:cubicBezTo>
                <a:cubicBezTo>
                  <a:pt x="59493" y="38052"/>
                  <a:pt x="59989" y="37954"/>
                  <a:pt x="60562" y="37803"/>
                </a:cubicBezTo>
                <a:lnTo>
                  <a:pt x="60994" y="37684"/>
                </a:lnTo>
                <a:cubicBezTo>
                  <a:pt x="61037" y="37674"/>
                  <a:pt x="61070" y="37663"/>
                  <a:pt x="61113" y="37652"/>
                </a:cubicBezTo>
                <a:lnTo>
                  <a:pt x="61113" y="37652"/>
                </a:lnTo>
                <a:cubicBezTo>
                  <a:pt x="61113" y="37652"/>
                  <a:pt x="61064" y="37670"/>
                  <a:pt x="61076" y="37670"/>
                </a:cubicBezTo>
                <a:cubicBezTo>
                  <a:pt x="61080" y="37670"/>
                  <a:pt x="61091" y="37668"/>
                  <a:pt x="61113" y="37663"/>
                </a:cubicBezTo>
                <a:cubicBezTo>
                  <a:pt x="61944" y="37414"/>
                  <a:pt x="62290" y="37274"/>
                  <a:pt x="62603" y="37155"/>
                </a:cubicBezTo>
                <a:cubicBezTo>
                  <a:pt x="62917" y="37036"/>
                  <a:pt x="63187" y="36918"/>
                  <a:pt x="63867" y="36669"/>
                </a:cubicBezTo>
                <a:cubicBezTo>
                  <a:pt x="64040" y="36607"/>
                  <a:pt x="64107" y="36587"/>
                  <a:pt x="64121" y="36587"/>
                </a:cubicBezTo>
                <a:cubicBezTo>
                  <a:pt x="64147" y="36587"/>
                  <a:pt x="64001" y="36653"/>
                  <a:pt x="64010" y="36653"/>
                </a:cubicBezTo>
                <a:cubicBezTo>
                  <a:pt x="64012" y="36653"/>
                  <a:pt x="64018" y="36652"/>
                  <a:pt x="64029" y="36648"/>
                </a:cubicBezTo>
                <a:lnTo>
                  <a:pt x="64029" y="36648"/>
                </a:lnTo>
                <a:cubicBezTo>
                  <a:pt x="63327" y="36928"/>
                  <a:pt x="62938" y="37058"/>
                  <a:pt x="62452" y="37231"/>
                </a:cubicBezTo>
                <a:lnTo>
                  <a:pt x="63046" y="37026"/>
                </a:lnTo>
                <a:lnTo>
                  <a:pt x="63046" y="37026"/>
                </a:lnTo>
                <a:cubicBezTo>
                  <a:pt x="62943" y="37067"/>
                  <a:pt x="62781" y="37130"/>
                  <a:pt x="62610" y="37194"/>
                </a:cubicBezTo>
                <a:lnTo>
                  <a:pt x="62610" y="37194"/>
                </a:lnTo>
                <a:cubicBezTo>
                  <a:pt x="62931" y="37077"/>
                  <a:pt x="63350" y="36918"/>
                  <a:pt x="63802" y="36745"/>
                </a:cubicBezTo>
                <a:cubicBezTo>
                  <a:pt x="64591" y="36442"/>
                  <a:pt x="65487" y="36108"/>
                  <a:pt x="66135" y="35902"/>
                </a:cubicBezTo>
                <a:cubicBezTo>
                  <a:pt x="66325" y="35839"/>
                  <a:pt x="66627" y="35738"/>
                  <a:pt x="66615" y="35738"/>
                </a:cubicBezTo>
                <a:cubicBezTo>
                  <a:pt x="66612" y="35738"/>
                  <a:pt x="66597" y="35742"/>
                  <a:pt x="66567" y="35751"/>
                </a:cubicBezTo>
                <a:lnTo>
                  <a:pt x="66157" y="35881"/>
                </a:lnTo>
                <a:cubicBezTo>
                  <a:pt x="66106" y="35895"/>
                  <a:pt x="66082" y="35901"/>
                  <a:pt x="66079" y="35901"/>
                </a:cubicBezTo>
                <a:cubicBezTo>
                  <a:pt x="66063" y="35901"/>
                  <a:pt x="66558" y="35746"/>
                  <a:pt x="66542" y="35746"/>
                </a:cubicBezTo>
                <a:cubicBezTo>
                  <a:pt x="66538" y="35746"/>
                  <a:pt x="66499" y="35756"/>
                  <a:pt x="66405" y="35783"/>
                </a:cubicBezTo>
                <a:lnTo>
                  <a:pt x="66826" y="35654"/>
                </a:lnTo>
                <a:lnTo>
                  <a:pt x="67280" y="35513"/>
                </a:lnTo>
                <a:cubicBezTo>
                  <a:pt x="67604" y="35416"/>
                  <a:pt x="67961" y="35341"/>
                  <a:pt x="68349" y="35243"/>
                </a:cubicBezTo>
                <a:lnTo>
                  <a:pt x="68475" y="35235"/>
                </a:lnTo>
                <a:lnTo>
                  <a:pt x="68475" y="35235"/>
                </a:lnTo>
                <a:cubicBezTo>
                  <a:pt x="68417" y="35247"/>
                  <a:pt x="68360" y="35260"/>
                  <a:pt x="68304" y="35273"/>
                </a:cubicBezTo>
                <a:lnTo>
                  <a:pt x="68304" y="35273"/>
                </a:lnTo>
                <a:cubicBezTo>
                  <a:pt x="68406" y="35250"/>
                  <a:pt x="68483" y="35234"/>
                  <a:pt x="68499" y="35233"/>
                </a:cubicBezTo>
                <a:lnTo>
                  <a:pt x="68499" y="35233"/>
                </a:lnTo>
                <a:lnTo>
                  <a:pt x="68475" y="35235"/>
                </a:lnTo>
                <a:lnTo>
                  <a:pt x="68475" y="35235"/>
                </a:lnTo>
                <a:cubicBezTo>
                  <a:pt x="68494" y="35230"/>
                  <a:pt x="68514" y="35226"/>
                  <a:pt x="68533" y="35222"/>
                </a:cubicBezTo>
                <a:cubicBezTo>
                  <a:pt x="68835" y="35157"/>
                  <a:pt x="69149" y="35081"/>
                  <a:pt x="69332" y="35049"/>
                </a:cubicBezTo>
                <a:lnTo>
                  <a:pt x="69332" y="35049"/>
                </a:lnTo>
                <a:cubicBezTo>
                  <a:pt x="69166" y="35078"/>
                  <a:pt x="68991" y="35108"/>
                  <a:pt x="68823" y="35145"/>
                </a:cubicBezTo>
                <a:lnTo>
                  <a:pt x="68823" y="35145"/>
                </a:lnTo>
                <a:cubicBezTo>
                  <a:pt x="69464" y="34999"/>
                  <a:pt x="70095" y="34874"/>
                  <a:pt x="70747" y="34790"/>
                </a:cubicBezTo>
                <a:lnTo>
                  <a:pt x="70747" y="34790"/>
                </a:lnTo>
                <a:cubicBezTo>
                  <a:pt x="70423" y="34822"/>
                  <a:pt x="70585" y="34822"/>
                  <a:pt x="70067" y="34876"/>
                </a:cubicBezTo>
                <a:cubicBezTo>
                  <a:pt x="70096" y="34873"/>
                  <a:pt x="70113" y="34872"/>
                  <a:pt x="70120" y="34872"/>
                </a:cubicBezTo>
                <a:cubicBezTo>
                  <a:pt x="70140" y="34872"/>
                  <a:pt x="70083" y="34882"/>
                  <a:pt x="69980" y="34898"/>
                </a:cubicBezTo>
                <a:lnTo>
                  <a:pt x="69419" y="34995"/>
                </a:lnTo>
                <a:cubicBezTo>
                  <a:pt x="69214" y="35038"/>
                  <a:pt x="69008" y="35071"/>
                  <a:pt x="68900" y="35103"/>
                </a:cubicBezTo>
                <a:cubicBezTo>
                  <a:pt x="68846" y="35114"/>
                  <a:pt x="68819" y="35119"/>
                  <a:pt x="68827" y="35119"/>
                </a:cubicBezTo>
                <a:cubicBezTo>
                  <a:pt x="68835" y="35119"/>
                  <a:pt x="68879" y="35114"/>
                  <a:pt x="68965" y="35103"/>
                </a:cubicBezTo>
                <a:lnTo>
                  <a:pt x="68965" y="35103"/>
                </a:lnTo>
                <a:cubicBezTo>
                  <a:pt x="68447" y="35179"/>
                  <a:pt x="68079" y="35276"/>
                  <a:pt x="67421" y="35438"/>
                </a:cubicBezTo>
                <a:cubicBezTo>
                  <a:pt x="67429" y="35438"/>
                  <a:pt x="67469" y="35429"/>
                  <a:pt x="67476" y="35429"/>
                </a:cubicBezTo>
                <a:cubicBezTo>
                  <a:pt x="67487" y="35429"/>
                  <a:pt x="67425" y="35449"/>
                  <a:pt x="67075" y="35546"/>
                </a:cubicBezTo>
                <a:lnTo>
                  <a:pt x="66945" y="35578"/>
                </a:lnTo>
                <a:lnTo>
                  <a:pt x="66944" y="35579"/>
                </a:lnTo>
                <a:lnTo>
                  <a:pt x="66944" y="35579"/>
                </a:lnTo>
                <a:cubicBezTo>
                  <a:pt x="66929" y="35584"/>
                  <a:pt x="66921" y="35586"/>
                  <a:pt x="66922" y="35586"/>
                </a:cubicBezTo>
                <a:cubicBezTo>
                  <a:pt x="66924" y="35586"/>
                  <a:pt x="66935" y="35584"/>
                  <a:pt x="66956" y="35578"/>
                </a:cubicBezTo>
                <a:cubicBezTo>
                  <a:pt x="67086" y="35546"/>
                  <a:pt x="67205" y="35513"/>
                  <a:pt x="67248" y="35513"/>
                </a:cubicBezTo>
                <a:cubicBezTo>
                  <a:pt x="66967" y="35589"/>
                  <a:pt x="66049" y="35881"/>
                  <a:pt x="65757" y="35989"/>
                </a:cubicBezTo>
                <a:cubicBezTo>
                  <a:pt x="65665" y="36020"/>
                  <a:pt x="65631" y="36031"/>
                  <a:pt x="65628" y="36031"/>
                </a:cubicBezTo>
                <a:cubicBezTo>
                  <a:pt x="65620" y="36031"/>
                  <a:pt x="65761" y="35978"/>
                  <a:pt x="65746" y="35978"/>
                </a:cubicBezTo>
                <a:cubicBezTo>
                  <a:pt x="65742" y="35978"/>
                  <a:pt x="65729" y="35981"/>
                  <a:pt x="65703" y="35989"/>
                </a:cubicBezTo>
                <a:lnTo>
                  <a:pt x="65260" y="36162"/>
                </a:lnTo>
                <a:cubicBezTo>
                  <a:pt x="65224" y="36162"/>
                  <a:pt x="64829" y="36304"/>
                  <a:pt x="64814" y="36304"/>
                </a:cubicBezTo>
                <a:cubicBezTo>
                  <a:pt x="64807" y="36304"/>
                  <a:pt x="64888" y="36271"/>
                  <a:pt x="65142" y="36172"/>
                </a:cubicBezTo>
                <a:lnTo>
                  <a:pt x="65142" y="36172"/>
                </a:lnTo>
                <a:lnTo>
                  <a:pt x="64439" y="36442"/>
                </a:lnTo>
                <a:cubicBezTo>
                  <a:pt x="64018" y="36594"/>
                  <a:pt x="63446" y="36810"/>
                  <a:pt x="63100" y="36950"/>
                </a:cubicBezTo>
                <a:cubicBezTo>
                  <a:pt x="62822" y="37060"/>
                  <a:pt x="62464" y="37189"/>
                  <a:pt x="62460" y="37189"/>
                </a:cubicBezTo>
                <a:cubicBezTo>
                  <a:pt x="62459" y="37189"/>
                  <a:pt x="62485" y="37179"/>
                  <a:pt x="62549" y="37155"/>
                </a:cubicBezTo>
                <a:lnTo>
                  <a:pt x="62549" y="37155"/>
                </a:lnTo>
                <a:cubicBezTo>
                  <a:pt x="62182" y="37285"/>
                  <a:pt x="61804" y="37425"/>
                  <a:pt x="61437" y="37544"/>
                </a:cubicBezTo>
                <a:lnTo>
                  <a:pt x="61426" y="37544"/>
                </a:lnTo>
                <a:cubicBezTo>
                  <a:pt x="60854" y="37717"/>
                  <a:pt x="60270" y="37868"/>
                  <a:pt x="59687" y="37987"/>
                </a:cubicBezTo>
                <a:cubicBezTo>
                  <a:pt x="59050" y="38106"/>
                  <a:pt x="58413" y="38170"/>
                  <a:pt x="57775" y="38181"/>
                </a:cubicBezTo>
                <a:cubicBezTo>
                  <a:pt x="57590" y="38190"/>
                  <a:pt x="57404" y="38193"/>
                  <a:pt x="57219" y="38193"/>
                </a:cubicBezTo>
                <a:cubicBezTo>
                  <a:pt x="56920" y="38193"/>
                  <a:pt x="56622" y="38184"/>
                  <a:pt x="56328" y="38170"/>
                </a:cubicBezTo>
                <a:lnTo>
                  <a:pt x="56198" y="38149"/>
                </a:lnTo>
                <a:cubicBezTo>
                  <a:pt x="55691" y="38127"/>
                  <a:pt x="54697" y="38008"/>
                  <a:pt x="54481" y="37987"/>
                </a:cubicBezTo>
                <a:cubicBezTo>
                  <a:pt x="54211" y="37933"/>
                  <a:pt x="53606" y="37846"/>
                  <a:pt x="52969" y="37728"/>
                </a:cubicBezTo>
                <a:cubicBezTo>
                  <a:pt x="52386" y="37620"/>
                  <a:pt x="51813" y="37468"/>
                  <a:pt x="51241" y="37274"/>
                </a:cubicBezTo>
                <a:lnTo>
                  <a:pt x="51208" y="37274"/>
                </a:lnTo>
                <a:cubicBezTo>
                  <a:pt x="50603" y="37069"/>
                  <a:pt x="50009" y="36799"/>
                  <a:pt x="49459" y="36475"/>
                </a:cubicBezTo>
                <a:lnTo>
                  <a:pt x="49459" y="36475"/>
                </a:lnTo>
                <a:lnTo>
                  <a:pt x="49491" y="36507"/>
                </a:lnTo>
                <a:cubicBezTo>
                  <a:pt x="48779" y="36092"/>
                  <a:pt x="48166" y="35522"/>
                  <a:pt x="47686" y="34857"/>
                </a:cubicBezTo>
                <a:lnTo>
                  <a:pt x="47686" y="34857"/>
                </a:lnTo>
                <a:lnTo>
                  <a:pt x="47860" y="35081"/>
                </a:lnTo>
                <a:cubicBezTo>
                  <a:pt x="47482" y="34574"/>
                  <a:pt x="47180" y="34023"/>
                  <a:pt x="46953" y="33440"/>
                </a:cubicBezTo>
                <a:cubicBezTo>
                  <a:pt x="46726" y="32878"/>
                  <a:pt x="46553" y="32295"/>
                  <a:pt x="46423" y="31701"/>
                </a:cubicBezTo>
                <a:cubicBezTo>
                  <a:pt x="46348" y="31431"/>
                  <a:pt x="46305" y="31236"/>
                  <a:pt x="46261" y="31042"/>
                </a:cubicBezTo>
                <a:lnTo>
                  <a:pt x="46261" y="31042"/>
                </a:lnTo>
                <a:lnTo>
                  <a:pt x="46283" y="31117"/>
                </a:lnTo>
                <a:cubicBezTo>
                  <a:pt x="46283" y="31085"/>
                  <a:pt x="46261" y="31042"/>
                  <a:pt x="46251" y="30999"/>
                </a:cubicBezTo>
                <a:cubicBezTo>
                  <a:pt x="46242" y="30951"/>
                  <a:pt x="46231" y="30903"/>
                  <a:pt x="46220" y="30853"/>
                </a:cubicBezTo>
                <a:lnTo>
                  <a:pt x="46220" y="30853"/>
                </a:lnTo>
                <a:cubicBezTo>
                  <a:pt x="46227" y="30885"/>
                  <a:pt x="46233" y="30915"/>
                  <a:pt x="46240" y="30945"/>
                </a:cubicBezTo>
                <a:cubicBezTo>
                  <a:pt x="46186" y="30729"/>
                  <a:pt x="46099" y="30415"/>
                  <a:pt x="46024" y="30102"/>
                </a:cubicBezTo>
                <a:lnTo>
                  <a:pt x="46002" y="29973"/>
                </a:lnTo>
                <a:cubicBezTo>
                  <a:pt x="46002" y="29940"/>
                  <a:pt x="45991" y="29919"/>
                  <a:pt x="45981" y="29897"/>
                </a:cubicBezTo>
                <a:cubicBezTo>
                  <a:pt x="45942" y="29744"/>
                  <a:pt x="45924" y="29685"/>
                  <a:pt x="45920" y="29685"/>
                </a:cubicBezTo>
                <a:lnTo>
                  <a:pt x="45920" y="29685"/>
                </a:lnTo>
                <a:cubicBezTo>
                  <a:pt x="45916" y="29685"/>
                  <a:pt x="45927" y="29741"/>
                  <a:pt x="45948" y="29821"/>
                </a:cubicBezTo>
                <a:cubicBezTo>
                  <a:pt x="45894" y="29670"/>
                  <a:pt x="45862" y="29519"/>
                  <a:pt x="45808" y="29411"/>
                </a:cubicBezTo>
                <a:cubicBezTo>
                  <a:pt x="45765" y="29303"/>
                  <a:pt x="45711" y="29098"/>
                  <a:pt x="45635" y="28882"/>
                </a:cubicBezTo>
                <a:lnTo>
                  <a:pt x="45527" y="28568"/>
                </a:lnTo>
                <a:cubicBezTo>
                  <a:pt x="45484" y="28471"/>
                  <a:pt x="45441" y="28374"/>
                  <a:pt x="45408" y="28288"/>
                </a:cubicBezTo>
                <a:cubicBezTo>
                  <a:pt x="45387" y="28244"/>
                  <a:pt x="45333" y="28126"/>
                  <a:pt x="45268" y="27974"/>
                </a:cubicBezTo>
                <a:cubicBezTo>
                  <a:pt x="45203" y="27823"/>
                  <a:pt x="45138" y="27640"/>
                  <a:pt x="45030" y="27467"/>
                </a:cubicBezTo>
                <a:cubicBezTo>
                  <a:pt x="44843" y="27134"/>
                  <a:pt x="44665" y="26801"/>
                  <a:pt x="44605" y="26719"/>
                </a:cubicBezTo>
                <a:lnTo>
                  <a:pt x="44605" y="26719"/>
                </a:lnTo>
                <a:cubicBezTo>
                  <a:pt x="44611" y="26731"/>
                  <a:pt x="44620" y="26746"/>
                  <a:pt x="44631" y="26765"/>
                </a:cubicBezTo>
                <a:cubicBezTo>
                  <a:pt x="44620" y="26748"/>
                  <a:pt x="44610" y="26730"/>
                  <a:pt x="44600" y="26713"/>
                </a:cubicBezTo>
                <a:lnTo>
                  <a:pt x="44600" y="26713"/>
                </a:lnTo>
                <a:cubicBezTo>
                  <a:pt x="44600" y="26712"/>
                  <a:pt x="44599" y="26712"/>
                  <a:pt x="44598" y="26711"/>
                </a:cubicBezTo>
                <a:cubicBezTo>
                  <a:pt x="44598" y="26710"/>
                  <a:pt x="44598" y="26710"/>
                  <a:pt x="44598" y="26709"/>
                </a:cubicBezTo>
                <a:lnTo>
                  <a:pt x="44598" y="26709"/>
                </a:lnTo>
                <a:cubicBezTo>
                  <a:pt x="44599" y="26711"/>
                  <a:pt x="44599" y="26712"/>
                  <a:pt x="44600" y="26713"/>
                </a:cubicBezTo>
                <a:lnTo>
                  <a:pt x="44600" y="26713"/>
                </a:lnTo>
                <a:cubicBezTo>
                  <a:pt x="44602" y="26715"/>
                  <a:pt x="44603" y="26717"/>
                  <a:pt x="44605" y="26719"/>
                </a:cubicBezTo>
                <a:lnTo>
                  <a:pt x="44605" y="26719"/>
                </a:lnTo>
                <a:cubicBezTo>
                  <a:pt x="44601" y="26713"/>
                  <a:pt x="44598" y="26708"/>
                  <a:pt x="44596" y="26703"/>
                </a:cubicBezTo>
                <a:lnTo>
                  <a:pt x="44596" y="26703"/>
                </a:lnTo>
                <a:cubicBezTo>
                  <a:pt x="44597" y="26706"/>
                  <a:pt x="44598" y="26708"/>
                  <a:pt x="44598" y="26709"/>
                </a:cubicBezTo>
                <a:lnTo>
                  <a:pt x="44598" y="26709"/>
                </a:lnTo>
                <a:cubicBezTo>
                  <a:pt x="44424" y="26416"/>
                  <a:pt x="44242" y="26134"/>
                  <a:pt x="44080" y="25890"/>
                </a:cubicBezTo>
                <a:lnTo>
                  <a:pt x="44004" y="25749"/>
                </a:lnTo>
                <a:lnTo>
                  <a:pt x="43529" y="25134"/>
                </a:lnTo>
                <a:cubicBezTo>
                  <a:pt x="43352" y="24905"/>
                  <a:pt x="43235" y="24759"/>
                  <a:pt x="43240" y="24759"/>
                </a:cubicBezTo>
                <a:lnTo>
                  <a:pt x="43240" y="24759"/>
                </a:lnTo>
                <a:cubicBezTo>
                  <a:pt x="43243" y="24759"/>
                  <a:pt x="43297" y="24821"/>
                  <a:pt x="43421" y="24961"/>
                </a:cubicBezTo>
                <a:cubicBezTo>
                  <a:pt x="43021" y="24475"/>
                  <a:pt x="42589" y="24010"/>
                  <a:pt x="42136" y="23578"/>
                </a:cubicBezTo>
                <a:lnTo>
                  <a:pt x="42136" y="23578"/>
                </a:lnTo>
                <a:lnTo>
                  <a:pt x="42179" y="23600"/>
                </a:lnTo>
                <a:cubicBezTo>
                  <a:pt x="41930" y="23362"/>
                  <a:pt x="41509" y="23006"/>
                  <a:pt x="41358" y="22855"/>
                </a:cubicBezTo>
                <a:cubicBezTo>
                  <a:pt x="41207" y="22714"/>
                  <a:pt x="40958" y="22520"/>
                  <a:pt x="40634" y="22250"/>
                </a:cubicBezTo>
                <a:lnTo>
                  <a:pt x="40062" y="21829"/>
                </a:lnTo>
                <a:cubicBezTo>
                  <a:pt x="39965" y="21764"/>
                  <a:pt x="39857" y="21677"/>
                  <a:pt x="39749" y="21602"/>
                </a:cubicBezTo>
                <a:lnTo>
                  <a:pt x="39403" y="21386"/>
                </a:lnTo>
                <a:cubicBezTo>
                  <a:pt x="38463" y="20770"/>
                  <a:pt x="37480" y="20241"/>
                  <a:pt x="36443" y="19809"/>
                </a:cubicBezTo>
                <a:lnTo>
                  <a:pt x="36443" y="19809"/>
                </a:lnTo>
                <a:cubicBezTo>
                  <a:pt x="36490" y="19832"/>
                  <a:pt x="36509" y="19842"/>
                  <a:pt x="36507" y="19842"/>
                </a:cubicBezTo>
                <a:cubicBezTo>
                  <a:pt x="36501" y="19842"/>
                  <a:pt x="36338" y="19769"/>
                  <a:pt x="36141" y="19690"/>
                </a:cubicBezTo>
                <a:cubicBezTo>
                  <a:pt x="35882" y="19571"/>
                  <a:pt x="35547" y="19452"/>
                  <a:pt x="35515" y="19452"/>
                </a:cubicBezTo>
                <a:cubicBezTo>
                  <a:pt x="35460" y="19425"/>
                  <a:pt x="35367" y="19387"/>
                  <a:pt x="35327" y="19370"/>
                </a:cubicBezTo>
                <a:lnTo>
                  <a:pt x="35327" y="19370"/>
                </a:lnTo>
                <a:cubicBezTo>
                  <a:pt x="35367" y="19383"/>
                  <a:pt x="35408" y="19396"/>
                  <a:pt x="35450" y="19409"/>
                </a:cubicBezTo>
                <a:cubicBezTo>
                  <a:pt x="35350" y="19374"/>
                  <a:pt x="35312" y="19360"/>
                  <a:pt x="35308" y="19360"/>
                </a:cubicBezTo>
                <a:cubicBezTo>
                  <a:pt x="35306" y="19360"/>
                  <a:pt x="35314" y="19364"/>
                  <a:pt x="35327" y="19370"/>
                </a:cubicBezTo>
                <a:lnTo>
                  <a:pt x="35327" y="19370"/>
                </a:lnTo>
                <a:cubicBezTo>
                  <a:pt x="35138" y="19308"/>
                  <a:pt x="34964" y="19247"/>
                  <a:pt x="34812" y="19193"/>
                </a:cubicBezTo>
                <a:lnTo>
                  <a:pt x="34283" y="19031"/>
                </a:lnTo>
                <a:cubicBezTo>
                  <a:pt x="33948" y="18934"/>
                  <a:pt x="33657" y="18858"/>
                  <a:pt x="33322" y="18783"/>
                </a:cubicBezTo>
                <a:cubicBezTo>
                  <a:pt x="33297" y="18774"/>
                  <a:pt x="33292" y="18770"/>
                  <a:pt x="33298" y="18770"/>
                </a:cubicBezTo>
                <a:cubicBezTo>
                  <a:pt x="33315" y="18770"/>
                  <a:pt x="33436" y="18801"/>
                  <a:pt x="33448" y="18801"/>
                </a:cubicBezTo>
                <a:cubicBezTo>
                  <a:pt x="33451" y="18801"/>
                  <a:pt x="33446" y="18799"/>
                  <a:pt x="33430" y="18794"/>
                </a:cubicBezTo>
                <a:cubicBezTo>
                  <a:pt x="33379" y="18777"/>
                  <a:pt x="33297" y="18760"/>
                  <a:pt x="33215" y="18743"/>
                </a:cubicBezTo>
                <a:lnTo>
                  <a:pt x="33215" y="18743"/>
                </a:lnTo>
                <a:cubicBezTo>
                  <a:pt x="33215" y="18741"/>
                  <a:pt x="33215" y="18739"/>
                  <a:pt x="33215" y="18738"/>
                </a:cubicBezTo>
                <a:lnTo>
                  <a:pt x="33215" y="18738"/>
                </a:lnTo>
                <a:cubicBezTo>
                  <a:pt x="33250" y="18745"/>
                  <a:pt x="33285" y="18753"/>
                  <a:pt x="33322" y="18761"/>
                </a:cubicBezTo>
                <a:cubicBezTo>
                  <a:pt x="33288" y="18750"/>
                  <a:pt x="33252" y="18740"/>
                  <a:pt x="33216" y="18731"/>
                </a:cubicBezTo>
                <a:lnTo>
                  <a:pt x="33216" y="18731"/>
                </a:lnTo>
                <a:cubicBezTo>
                  <a:pt x="33216" y="18733"/>
                  <a:pt x="33215" y="18735"/>
                  <a:pt x="33215" y="18738"/>
                </a:cubicBezTo>
                <a:lnTo>
                  <a:pt x="33215" y="18738"/>
                </a:lnTo>
                <a:cubicBezTo>
                  <a:pt x="33177" y="18729"/>
                  <a:pt x="33140" y="18721"/>
                  <a:pt x="33104" y="18713"/>
                </a:cubicBezTo>
                <a:lnTo>
                  <a:pt x="33104" y="18713"/>
                </a:lnTo>
                <a:cubicBezTo>
                  <a:pt x="33104" y="18715"/>
                  <a:pt x="33104" y="18717"/>
                  <a:pt x="33104" y="18719"/>
                </a:cubicBezTo>
                <a:lnTo>
                  <a:pt x="33104" y="18719"/>
                </a:lnTo>
                <a:cubicBezTo>
                  <a:pt x="33071" y="18712"/>
                  <a:pt x="33042" y="18704"/>
                  <a:pt x="33020" y="18696"/>
                </a:cubicBezTo>
                <a:lnTo>
                  <a:pt x="33020" y="18696"/>
                </a:lnTo>
                <a:cubicBezTo>
                  <a:pt x="33026" y="18697"/>
                  <a:pt x="33032" y="18698"/>
                  <a:pt x="33039" y="18699"/>
                </a:cubicBezTo>
                <a:lnTo>
                  <a:pt x="33039" y="18699"/>
                </a:lnTo>
                <a:cubicBezTo>
                  <a:pt x="32435" y="18567"/>
                  <a:pt x="32255" y="18542"/>
                  <a:pt x="32172" y="18542"/>
                </a:cubicBezTo>
                <a:cubicBezTo>
                  <a:pt x="32151" y="18542"/>
                  <a:pt x="32137" y="18543"/>
                  <a:pt x="32123" y="18545"/>
                </a:cubicBezTo>
                <a:cubicBezTo>
                  <a:pt x="31745" y="18470"/>
                  <a:pt x="31356" y="18405"/>
                  <a:pt x="30978" y="18372"/>
                </a:cubicBezTo>
                <a:cubicBezTo>
                  <a:pt x="30868" y="18353"/>
                  <a:pt x="30715" y="18326"/>
                  <a:pt x="30748" y="18326"/>
                </a:cubicBezTo>
                <a:cubicBezTo>
                  <a:pt x="30759" y="18326"/>
                  <a:pt x="30790" y="18329"/>
                  <a:pt x="30849" y="18336"/>
                </a:cubicBezTo>
                <a:lnTo>
                  <a:pt x="30849" y="18336"/>
                </a:lnTo>
                <a:lnTo>
                  <a:pt x="30632" y="18308"/>
                </a:lnTo>
                <a:lnTo>
                  <a:pt x="30276" y="18254"/>
                </a:lnTo>
                <a:lnTo>
                  <a:pt x="29898" y="18221"/>
                </a:lnTo>
                <a:cubicBezTo>
                  <a:pt x="29639" y="18200"/>
                  <a:pt x="29390" y="18167"/>
                  <a:pt x="29218" y="18156"/>
                </a:cubicBezTo>
                <a:cubicBezTo>
                  <a:pt x="29034" y="18146"/>
                  <a:pt x="28904" y="18146"/>
                  <a:pt x="28894" y="18146"/>
                </a:cubicBezTo>
                <a:cubicBezTo>
                  <a:pt x="28786" y="18135"/>
                  <a:pt x="28397" y="18124"/>
                  <a:pt x="28299" y="18113"/>
                </a:cubicBezTo>
                <a:cubicBezTo>
                  <a:pt x="27644" y="18104"/>
                  <a:pt x="27469" y="18089"/>
                  <a:pt x="27009" y="180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2_1">
    <p:spTree>
      <p:nvGrpSpPr>
        <p:cNvPr id="1" name="Shape 1227"/>
        <p:cNvGrpSpPr/>
        <p:nvPr/>
      </p:nvGrpSpPr>
      <p:grpSpPr>
        <a:xfrm>
          <a:off x="0" y="0"/>
          <a:ext cx="0" cy="0"/>
          <a:chOff x="0" y="0"/>
          <a:chExt cx="0" cy="0"/>
        </a:xfrm>
      </p:grpSpPr>
      <p:sp>
        <p:nvSpPr>
          <p:cNvPr id="1228" name="Google Shape;1228;p18"/>
          <p:cNvSpPr txBox="1">
            <a:spLocks noGrp="1"/>
          </p:cNvSpPr>
          <p:nvPr>
            <p:ph type="title"/>
          </p:nvPr>
        </p:nvSpPr>
        <p:spPr>
          <a:xfrm>
            <a:off x="2971800"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grpSp>
        <p:nvGrpSpPr>
          <p:cNvPr id="1229" name="Google Shape;1229;p18"/>
          <p:cNvGrpSpPr/>
          <p:nvPr/>
        </p:nvGrpSpPr>
        <p:grpSpPr>
          <a:xfrm>
            <a:off x="8179063" y="128159"/>
            <a:ext cx="830459" cy="4887182"/>
            <a:chOff x="8174213" y="128159"/>
            <a:chExt cx="830459" cy="4887182"/>
          </a:xfrm>
        </p:grpSpPr>
        <p:sp>
          <p:nvSpPr>
            <p:cNvPr id="1230" name="Google Shape;1230;p18"/>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18"/>
            <p:cNvGrpSpPr/>
            <p:nvPr/>
          </p:nvGrpSpPr>
          <p:grpSpPr>
            <a:xfrm flipH="1">
              <a:off x="8208953" y="128159"/>
              <a:ext cx="795719" cy="4887182"/>
              <a:chOff x="134466" y="128159"/>
              <a:chExt cx="795719" cy="4887182"/>
            </a:xfrm>
          </p:grpSpPr>
          <p:sp>
            <p:nvSpPr>
              <p:cNvPr id="1232" name="Google Shape;1232;p18"/>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8"/>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8"/>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8"/>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8"/>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8"/>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8"/>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8"/>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8"/>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8"/>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8"/>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8"/>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8"/>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8"/>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8"/>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8"/>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8"/>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8"/>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8"/>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8"/>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8"/>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8"/>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8"/>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5" name="Google Shape;1255;p18"/>
          <p:cNvSpPr/>
          <p:nvPr/>
        </p:nvSpPr>
        <p:spPr>
          <a:xfrm>
            <a:off x="725150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_ONLY_3">
    <p:spTree>
      <p:nvGrpSpPr>
        <p:cNvPr id="1" name="Shape 1256"/>
        <p:cNvGrpSpPr/>
        <p:nvPr/>
      </p:nvGrpSpPr>
      <p:grpSpPr>
        <a:xfrm>
          <a:off x="0" y="0"/>
          <a:ext cx="0" cy="0"/>
          <a:chOff x="0" y="0"/>
          <a:chExt cx="0" cy="0"/>
        </a:xfrm>
      </p:grpSpPr>
      <p:sp>
        <p:nvSpPr>
          <p:cNvPr id="1257" name="Google Shape;1257;p19"/>
          <p:cNvSpPr txBox="1">
            <a:spLocks noGrp="1"/>
          </p:cNvSpPr>
          <p:nvPr>
            <p:ph type="title"/>
          </p:nvPr>
        </p:nvSpPr>
        <p:spPr>
          <a:xfrm>
            <a:off x="1431275"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58" name="Google Shape;1258;p19"/>
          <p:cNvSpPr/>
          <p:nvPr/>
        </p:nvSpPr>
        <p:spPr>
          <a:xfrm rot="9093182">
            <a:off x="-221160" y="3911398"/>
            <a:ext cx="1003960" cy="668152"/>
          </a:xfrm>
          <a:custGeom>
            <a:avLst/>
            <a:gdLst/>
            <a:ahLst/>
            <a:cxnLst/>
            <a:rect l="l" t="t" r="r" b="b"/>
            <a:pathLst>
              <a:path w="33625" h="22378" extrusionOk="0">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 name="Google Shape;1259;p19"/>
          <p:cNvGrpSpPr/>
          <p:nvPr/>
        </p:nvGrpSpPr>
        <p:grpSpPr>
          <a:xfrm>
            <a:off x="7554988" y="128159"/>
            <a:ext cx="1449684" cy="4887182"/>
            <a:chOff x="7554988" y="128159"/>
            <a:chExt cx="1449684" cy="4887182"/>
          </a:xfrm>
        </p:grpSpPr>
        <p:grpSp>
          <p:nvGrpSpPr>
            <p:cNvPr id="1260" name="Google Shape;1260;p19"/>
            <p:cNvGrpSpPr/>
            <p:nvPr/>
          </p:nvGrpSpPr>
          <p:grpSpPr>
            <a:xfrm flipH="1">
              <a:off x="7862763" y="128159"/>
              <a:ext cx="1141909" cy="4887182"/>
              <a:chOff x="134466" y="128159"/>
              <a:chExt cx="1141909" cy="4887182"/>
            </a:xfrm>
          </p:grpSpPr>
          <p:sp>
            <p:nvSpPr>
              <p:cNvPr id="1261" name="Google Shape;1261;p19"/>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9"/>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9"/>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9"/>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9"/>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9"/>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9"/>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9"/>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9"/>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9"/>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9"/>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9"/>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9"/>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9"/>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9"/>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9"/>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9"/>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9"/>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9"/>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9"/>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9"/>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9"/>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9"/>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19"/>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9"/>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9"/>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19"/>
          <p:cNvSpPr/>
          <p:nvPr/>
        </p:nvSpPr>
        <p:spPr>
          <a:xfrm>
            <a:off x="8269975" y="677100"/>
            <a:ext cx="1533475" cy="704525"/>
          </a:xfrm>
          <a:custGeom>
            <a:avLst/>
            <a:gdLst/>
            <a:ahLst/>
            <a:cxnLst/>
            <a:rect l="l" t="t" r="r" b="b"/>
            <a:pathLst>
              <a:path w="61339" h="28181" extrusionOk="0">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11"/>
        <p:cNvGrpSpPr/>
        <p:nvPr/>
      </p:nvGrpSpPr>
      <p:grpSpPr>
        <a:xfrm>
          <a:off x="0" y="0"/>
          <a:ext cx="0" cy="0"/>
          <a:chOff x="0" y="0"/>
          <a:chExt cx="0" cy="0"/>
        </a:xfrm>
      </p:grpSpPr>
      <p:sp>
        <p:nvSpPr>
          <p:cNvPr id="1312" name="Google Shape;1312;p21"/>
          <p:cNvSpPr txBox="1">
            <a:spLocks noGrp="1"/>
          </p:cNvSpPr>
          <p:nvPr>
            <p:ph type="title"/>
          </p:nvPr>
        </p:nvSpPr>
        <p:spPr>
          <a:xfrm>
            <a:off x="729979" y="2576994"/>
            <a:ext cx="3849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3" name="Google Shape;1313;p21"/>
          <p:cNvSpPr txBox="1">
            <a:spLocks noGrp="1"/>
          </p:cNvSpPr>
          <p:nvPr>
            <p:ph type="title" idx="2" hasCustomPrompt="1"/>
          </p:nvPr>
        </p:nvSpPr>
        <p:spPr>
          <a:xfrm>
            <a:off x="720679" y="1230675"/>
            <a:ext cx="3858900" cy="140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4" name="Google Shape;1314;p21"/>
          <p:cNvSpPr txBox="1">
            <a:spLocks noGrp="1"/>
          </p:cNvSpPr>
          <p:nvPr>
            <p:ph type="subTitle" idx="1"/>
          </p:nvPr>
        </p:nvSpPr>
        <p:spPr>
          <a:xfrm>
            <a:off x="729979" y="3280007"/>
            <a:ext cx="38496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5" name="Google Shape;1315;p21"/>
          <p:cNvSpPr/>
          <p:nvPr/>
        </p:nvSpPr>
        <p:spPr>
          <a:xfrm rot="-3838078">
            <a:off x="-185968" y="94387"/>
            <a:ext cx="1358726" cy="970166"/>
          </a:xfrm>
          <a:custGeom>
            <a:avLst/>
            <a:gdLst/>
            <a:ahLst/>
            <a:cxnLst/>
            <a:rect l="l" t="t" r="r" b="b"/>
            <a:pathLst>
              <a:path w="39668" h="28324" extrusionOk="0">
                <a:moveTo>
                  <a:pt x="340" y="2886"/>
                </a:moveTo>
                <a:cubicBezTo>
                  <a:pt x="351" y="2935"/>
                  <a:pt x="361" y="2983"/>
                  <a:pt x="372" y="3032"/>
                </a:cubicBezTo>
                <a:lnTo>
                  <a:pt x="372" y="3032"/>
                </a:lnTo>
                <a:cubicBezTo>
                  <a:pt x="365" y="3000"/>
                  <a:pt x="355" y="2952"/>
                  <a:pt x="340" y="2886"/>
                </a:cubicBezTo>
                <a:close/>
                <a:moveTo>
                  <a:pt x="16709" y="9502"/>
                </a:moveTo>
                <a:cubicBezTo>
                  <a:pt x="16734" y="9521"/>
                  <a:pt x="16759" y="9541"/>
                  <a:pt x="16782" y="9563"/>
                </a:cubicBezTo>
                <a:lnTo>
                  <a:pt x="16782" y="9563"/>
                </a:lnTo>
                <a:lnTo>
                  <a:pt x="16709" y="9502"/>
                </a:lnTo>
                <a:close/>
                <a:moveTo>
                  <a:pt x="13097" y="9501"/>
                </a:moveTo>
                <a:cubicBezTo>
                  <a:pt x="13026" y="9528"/>
                  <a:pt x="12877" y="9594"/>
                  <a:pt x="12580" y="9745"/>
                </a:cubicBezTo>
                <a:lnTo>
                  <a:pt x="12580" y="9745"/>
                </a:lnTo>
                <a:cubicBezTo>
                  <a:pt x="12751" y="9658"/>
                  <a:pt x="12923" y="9577"/>
                  <a:pt x="13097" y="9501"/>
                </a:cubicBezTo>
                <a:close/>
                <a:moveTo>
                  <a:pt x="12580" y="9745"/>
                </a:moveTo>
                <a:cubicBezTo>
                  <a:pt x="12574" y="9748"/>
                  <a:pt x="12569" y="9751"/>
                  <a:pt x="12563" y="9754"/>
                </a:cubicBezTo>
                <a:cubicBezTo>
                  <a:pt x="12569" y="9751"/>
                  <a:pt x="12574" y="9748"/>
                  <a:pt x="12580" y="9745"/>
                </a:cubicBezTo>
                <a:close/>
                <a:moveTo>
                  <a:pt x="11293" y="10614"/>
                </a:moveTo>
                <a:lnTo>
                  <a:pt x="11293" y="10614"/>
                </a:lnTo>
                <a:cubicBezTo>
                  <a:pt x="11233" y="10663"/>
                  <a:pt x="11177" y="10712"/>
                  <a:pt x="11139" y="10749"/>
                </a:cubicBezTo>
                <a:lnTo>
                  <a:pt x="11293" y="10614"/>
                </a:lnTo>
                <a:close/>
                <a:moveTo>
                  <a:pt x="17112" y="10636"/>
                </a:moveTo>
                <a:cubicBezTo>
                  <a:pt x="17102" y="10695"/>
                  <a:pt x="17085" y="10754"/>
                  <a:pt x="17066" y="10813"/>
                </a:cubicBezTo>
                <a:lnTo>
                  <a:pt x="17066" y="10813"/>
                </a:lnTo>
                <a:cubicBezTo>
                  <a:pt x="17068" y="10802"/>
                  <a:pt x="17071" y="10789"/>
                  <a:pt x="17074" y="10775"/>
                </a:cubicBezTo>
                <a:cubicBezTo>
                  <a:pt x="17087" y="10737"/>
                  <a:pt x="17100" y="10686"/>
                  <a:pt x="17112" y="10636"/>
                </a:cubicBezTo>
                <a:close/>
                <a:moveTo>
                  <a:pt x="4448" y="10913"/>
                </a:moveTo>
                <a:cubicBezTo>
                  <a:pt x="4463" y="10934"/>
                  <a:pt x="4478" y="10954"/>
                  <a:pt x="4494" y="10975"/>
                </a:cubicBezTo>
                <a:lnTo>
                  <a:pt x="4494" y="10975"/>
                </a:lnTo>
                <a:cubicBezTo>
                  <a:pt x="4482" y="10957"/>
                  <a:pt x="4464" y="10933"/>
                  <a:pt x="4448" y="10913"/>
                </a:cubicBezTo>
                <a:close/>
                <a:moveTo>
                  <a:pt x="16627" y="11548"/>
                </a:moveTo>
                <a:cubicBezTo>
                  <a:pt x="16586" y="11599"/>
                  <a:pt x="16547" y="11649"/>
                  <a:pt x="16507" y="11694"/>
                </a:cubicBezTo>
                <a:cubicBezTo>
                  <a:pt x="16549" y="11648"/>
                  <a:pt x="16589" y="11599"/>
                  <a:pt x="16627" y="11548"/>
                </a:cubicBezTo>
                <a:close/>
                <a:moveTo>
                  <a:pt x="5530" y="12390"/>
                </a:moveTo>
                <a:lnTo>
                  <a:pt x="5570" y="12438"/>
                </a:lnTo>
                <a:cubicBezTo>
                  <a:pt x="5561" y="12426"/>
                  <a:pt x="5547" y="12410"/>
                  <a:pt x="5530" y="12390"/>
                </a:cubicBezTo>
                <a:close/>
                <a:moveTo>
                  <a:pt x="25365" y="13948"/>
                </a:moveTo>
                <a:cubicBezTo>
                  <a:pt x="25340" y="13948"/>
                  <a:pt x="25315" y="13949"/>
                  <a:pt x="25290" y="13950"/>
                </a:cubicBezTo>
                <a:lnTo>
                  <a:pt x="25438" y="13950"/>
                </a:lnTo>
                <a:cubicBezTo>
                  <a:pt x="25414" y="13949"/>
                  <a:pt x="25389" y="13948"/>
                  <a:pt x="25365" y="13948"/>
                </a:cubicBezTo>
                <a:close/>
                <a:moveTo>
                  <a:pt x="25438" y="13950"/>
                </a:moveTo>
                <a:cubicBezTo>
                  <a:pt x="25445" y="13950"/>
                  <a:pt x="25452" y="13951"/>
                  <a:pt x="25459" y="13951"/>
                </a:cubicBezTo>
                <a:lnTo>
                  <a:pt x="25459" y="13951"/>
                </a:lnTo>
                <a:cubicBezTo>
                  <a:pt x="25453" y="13950"/>
                  <a:pt x="25447" y="13950"/>
                  <a:pt x="25441" y="13950"/>
                </a:cubicBezTo>
                <a:close/>
                <a:moveTo>
                  <a:pt x="9199" y="13811"/>
                </a:moveTo>
                <a:cubicBezTo>
                  <a:pt x="9179" y="13868"/>
                  <a:pt x="9161" y="13924"/>
                  <a:pt x="9143" y="13981"/>
                </a:cubicBezTo>
                <a:lnTo>
                  <a:pt x="9143" y="13981"/>
                </a:lnTo>
                <a:cubicBezTo>
                  <a:pt x="9159" y="13932"/>
                  <a:pt x="9178" y="13876"/>
                  <a:pt x="9199" y="13811"/>
                </a:cubicBezTo>
                <a:close/>
                <a:moveTo>
                  <a:pt x="24644" y="14048"/>
                </a:moveTo>
                <a:cubicBezTo>
                  <a:pt x="24642" y="14048"/>
                  <a:pt x="24639" y="14049"/>
                  <a:pt x="24635" y="14051"/>
                </a:cubicBezTo>
                <a:cubicBezTo>
                  <a:pt x="24629" y="14052"/>
                  <a:pt x="24624" y="14052"/>
                  <a:pt x="24618" y="14053"/>
                </a:cubicBezTo>
                <a:lnTo>
                  <a:pt x="24618" y="14053"/>
                </a:lnTo>
                <a:lnTo>
                  <a:pt x="24644" y="14048"/>
                </a:lnTo>
                <a:close/>
                <a:moveTo>
                  <a:pt x="24937" y="14088"/>
                </a:moveTo>
                <a:cubicBezTo>
                  <a:pt x="24899" y="14095"/>
                  <a:pt x="24862" y="14103"/>
                  <a:pt x="24824" y="14114"/>
                </a:cubicBezTo>
                <a:cubicBezTo>
                  <a:pt x="24866" y="14104"/>
                  <a:pt x="24904" y="14095"/>
                  <a:pt x="24937" y="14088"/>
                </a:cubicBezTo>
                <a:close/>
                <a:moveTo>
                  <a:pt x="23891" y="14290"/>
                </a:moveTo>
                <a:lnTo>
                  <a:pt x="23652" y="14378"/>
                </a:lnTo>
                <a:cubicBezTo>
                  <a:pt x="23576" y="14416"/>
                  <a:pt x="23488" y="14454"/>
                  <a:pt x="23400" y="14504"/>
                </a:cubicBezTo>
                <a:cubicBezTo>
                  <a:pt x="23450" y="14467"/>
                  <a:pt x="23526" y="14429"/>
                  <a:pt x="23602" y="14391"/>
                </a:cubicBezTo>
                <a:lnTo>
                  <a:pt x="23891" y="14290"/>
                </a:lnTo>
                <a:close/>
                <a:moveTo>
                  <a:pt x="23254" y="14702"/>
                </a:moveTo>
                <a:lnTo>
                  <a:pt x="23254" y="14702"/>
                </a:lnTo>
                <a:cubicBezTo>
                  <a:pt x="23187" y="14737"/>
                  <a:pt x="23114" y="14779"/>
                  <a:pt x="23035" y="14832"/>
                </a:cubicBezTo>
                <a:lnTo>
                  <a:pt x="23224" y="14719"/>
                </a:lnTo>
                <a:cubicBezTo>
                  <a:pt x="23235" y="14713"/>
                  <a:pt x="23246" y="14707"/>
                  <a:pt x="23254" y="14702"/>
                </a:cubicBezTo>
                <a:close/>
                <a:moveTo>
                  <a:pt x="11897" y="15103"/>
                </a:moveTo>
                <a:cubicBezTo>
                  <a:pt x="11881" y="15108"/>
                  <a:pt x="11863" y="15115"/>
                  <a:pt x="11845" y="15122"/>
                </a:cubicBezTo>
                <a:cubicBezTo>
                  <a:pt x="11862" y="15116"/>
                  <a:pt x="11880" y="15109"/>
                  <a:pt x="11897" y="15103"/>
                </a:cubicBezTo>
                <a:close/>
                <a:moveTo>
                  <a:pt x="8864" y="15358"/>
                </a:moveTo>
                <a:cubicBezTo>
                  <a:pt x="8874" y="15363"/>
                  <a:pt x="8885" y="15368"/>
                  <a:pt x="8896" y="15374"/>
                </a:cubicBezTo>
                <a:cubicBezTo>
                  <a:pt x="8885" y="15370"/>
                  <a:pt x="8874" y="15365"/>
                  <a:pt x="8863" y="15362"/>
                </a:cubicBezTo>
                <a:lnTo>
                  <a:pt x="8863" y="15362"/>
                </a:lnTo>
                <a:cubicBezTo>
                  <a:pt x="8864" y="15360"/>
                  <a:pt x="8864" y="15359"/>
                  <a:pt x="8864" y="15358"/>
                </a:cubicBezTo>
                <a:close/>
                <a:moveTo>
                  <a:pt x="8876" y="15447"/>
                </a:moveTo>
                <a:cubicBezTo>
                  <a:pt x="8878" y="15448"/>
                  <a:pt x="8881" y="15449"/>
                  <a:pt x="8884" y="15449"/>
                </a:cubicBezTo>
                <a:cubicBezTo>
                  <a:pt x="8881" y="15448"/>
                  <a:pt x="8878" y="15448"/>
                  <a:pt x="8876" y="15447"/>
                </a:cubicBezTo>
                <a:close/>
                <a:moveTo>
                  <a:pt x="9930" y="15500"/>
                </a:moveTo>
                <a:cubicBezTo>
                  <a:pt x="9947" y="15500"/>
                  <a:pt x="9963" y="15501"/>
                  <a:pt x="9980" y="15501"/>
                </a:cubicBezTo>
                <a:lnTo>
                  <a:pt x="9980" y="15501"/>
                </a:lnTo>
                <a:cubicBezTo>
                  <a:pt x="9972" y="15500"/>
                  <a:pt x="9955" y="15500"/>
                  <a:pt x="9930" y="15500"/>
                </a:cubicBezTo>
                <a:close/>
                <a:moveTo>
                  <a:pt x="15325" y="9083"/>
                </a:moveTo>
                <a:cubicBezTo>
                  <a:pt x="15525" y="9083"/>
                  <a:pt x="15731" y="9105"/>
                  <a:pt x="15928" y="9136"/>
                </a:cubicBezTo>
                <a:cubicBezTo>
                  <a:pt x="16029" y="9162"/>
                  <a:pt x="16092" y="9187"/>
                  <a:pt x="16066" y="9187"/>
                </a:cubicBezTo>
                <a:lnTo>
                  <a:pt x="15953" y="9162"/>
                </a:lnTo>
                <a:cubicBezTo>
                  <a:pt x="15890" y="9149"/>
                  <a:pt x="15789" y="9136"/>
                  <a:pt x="15663" y="9111"/>
                </a:cubicBezTo>
                <a:lnTo>
                  <a:pt x="15663" y="9111"/>
                </a:lnTo>
                <a:cubicBezTo>
                  <a:pt x="15839" y="9149"/>
                  <a:pt x="16016" y="9174"/>
                  <a:pt x="16192" y="9225"/>
                </a:cubicBezTo>
                <a:cubicBezTo>
                  <a:pt x="16381" y="9275"/>
                  <a:pt x="16507" y="9351"/>
                  <a:pt x="16520" y="9351"/>
                </a:cubicBezTo>
                <a:lnTo>
                  <a:pt x="16659" y="9439"/>
                </a:lnTo>
                <a:lnTo>
                  <a:pt x="16747" y="9502"/>
                </a:lnTo>
                <a:cubicBezTo>
                  <a:pt x="16772" y="9527"/>
                  <a:pt x="16797" y="9552"/>
                  <a:pt x="16810" y="9577"/>
                </a:cubicBezTo>
                <a:lnTo>
                  <a:pt x="16785" y="9552"/>
                </a:lnTo>
                <a:lnTo>
                  <a:pt x="16696" y="9489"/>
                </a:lnTo>
                <a:cubicBezTo>
                  <a:pt x="16577" y="9400"/>
                  <a:pt x="16396" y="9319"/>
                  <a:pt x="16392" y="9319"/>
                </a:cubicBezTo>
                <a:lnTo>
                  <a:pt x="16392" y="9319"/>
                </a:lnTo>
                <a:cubicBezTo>
                  <a:pt x="16390" y="9319"/>
                  <a:pt x="16402" y="9325"/>
                  <a:pt x="16432" y="9338"/>
                </a:cubicBezTo>
                <a:cubicBezTo>
                  <a:pt x="16557" y="9401"/>
                  <a:pt x="16670" y="9476"/>
                  <a:pt x="16783" y="9564"/>
                </a:cubicBezTo>
                <a:lnTo>
                  <a:pt x="16783" y="9564"/>
                </a:lnTo>
                <a:cubicBezTo>
                  <a:pt x="16854" y="9629"/>
                  <a:pt x="16917" y="9704"/>
                  <a:pt x="16974" y="9779"/>
                </a:cubicBezTo>
                <a:cubicBezTo>
                  <a:pt x="16999" y="9804"/>
                  <a:pt x="17011" y="9842"/>
                  <a:pt x="17024" y="9867"/>
                </a:cubicBezTo>
                <a:cubicBezTo>
                  <a:pt x="17049" y="9905"/>
                  <a:pt x="17062" y="9943"/>
                  <a:pt x="17074" y="9981"/>
                </a:cubicBezTo>
                <a:cubicBezTo>
                  <a:pt x="17112" y="10094"/>
                  <a:pt x="17137" y="10220"/>
                  <a:pt x="17137" y="10346"/>
                </a:cubicBezTo>
                <a:cubicBezTo>
                  <a:pt x="17137" y="10434"/>
                  <a:pt x="17125" y="10523"/>
                  <a:pt x="17100" y="10598"/>
                </a:cubicBezTo>
                <a:cubicBezTo>
                  <a:pt x="17087" y="10636"/>
                  <a:pt x="17087" y="10661"/>
                  <a:pt x="17074" y="10686"/>
                </a:cubicBezTo>
                <a:lnTo>
                  <a:pt x="17062" y="10737"/>
                </a:lnTo>
                <a:cubicBezTo>
                  <a:pt x="17049" y="10775"/>
                  <a:pt x="17037" y="10825"/>
                  <a:pt x="16999" y="10913"/>
                </a:cubicBezTo>
                <a:cubicBezTo>
                  <a:pt x="16899" y="11133"/>
                  <a:pt x="16775" y="11354"/>
                  <a:pt x="16627" y="11548"/>
                </a:cubicBezTo>
                <a:lnTo>
                  <a:pt x="16627" y="11548"/>
                </a:lnTo>
                <a:cubicBezTo>
                  <a:pt x="16665" y="11501"/>
                  <a:pt x="16704" y="11453"/>
                  <a:pt x="16747" y="11405"/>
                </a:cubicBezTo>
                <a:lnTo>
                  <a:pt x="16747" y="11405"/>
                </a:lnTo>
                <a:cubicBezTo>
                  <a:pt x="16646" y="11556"/>
                  <a:pt x="16533" y="11707"/>
                  <a:pt x="16419" y="11846"/>
                </a:cubicBezTo>
                <a:cubicBezTo>
                  <a:pt x="16385" y="11885"/>
                  <a:pt x="16366" y="11910"/>
                  <a:pt x="16369" y="11910"/>
                </a:cubicBezTo>
                <a:cubicBezTo>
                  <a:pt x="16371" y="11910"/>
                  <a:pt x="16406" y="11873"/>
                  <a:pt x="16482" y="11783"/>
                </a:cubicBezTo>
                <a:lnTo>
                  <a:pt x="16482" y="11783"/>
                </a:lnTo>
                <a:cubicBezTo>
                  <a:pt x="16054" y="12312"/>
                  <a:pt x="15575" y="12791"/>
                  <a:pt x="15058" y="13244"/>
                </a:cubicBezTo>
                <a:cubicBezTo>
                  <a:pt x="14579" y="13648"/>
                  <a:pt x="14075" y="14000"/>
                  <a:pt x="13534" y="14315"/>
                </a:cubicBezTo>
                <a:cubicBezTo>
                  <a:pt x="13020" y="14633"/>
                  <a:pt x="12471" y="14892"/>
                  <a:pt x="11897" y="15103"/>
                </a:cubicBezTo>
                <a:lnTo>
                  <a:pt x="11897" y="15103"/>
                </a:lnTo>
                <a:cubicBezTo>
                  <a:pt x="11937" y="15089"/>
                  <a:pt x="11967" y="15081"/>
                  <a:pt x="11974" y="15081"/>
                </a:cubicBezTo>
                <a:cubicBezTo>
                  <a:pt x="11992" y="15081"/>
                  <a:pt x="11894" y="15124"/>
                  <a:pt x="11530" y="15248"/>
                </a:cubicBezTo>
                <a:cubicBezTo>
                  <a:pt x="11550" y="15238"/>
                  <a:pt x="11555" y="15233"/>
                  <a:pt x="11547" y="15233"/>
                </a:cubicBezTo>
                <a:cubicBezTo>
                  <a:pt x="11516" y="15233"/>
                  <a:pt x="11282" y="15303"/>
                  <a:pt x="11001" y="15374"/>
                </a:cubicBezTo>
                <a:cubicBezTo>
                  <a:pt x="10684" y="15453"/>
                  <a:pt x="10357" y="15502"/>
                  <a:pt x="10038" y="15502"/>
                </a:cubicBezTo>
                <a:cubicBezTo>
                  <a:pt x="10019" y="15502"/>
                  <a:pt x="9999" y="15502"/>
                  <a:pt x="9980" y="15501"/>
                </a:cubicBezTo>
                <a:lnTo>
                  <a:pt x="9980" y="15501"/>
                </a:lnTo>
                <a:cubicBezTo>
                  <a:pt x="10007" y="15504"/>
                  <a:pt x="9952" y="15509"/>
                  <a:pt x="9853" y="15509"/>
                </a:cubicBezTo>
                <a:cubicBezTo>
                  <a:pt x="9722" y="15509"/>
                  <a:pt x="9514" y="15500"/>
                  <a:pt x="9312" y="15462"/>
                </a:cubicBezTo>
                <a:cubicBezTo>
                  <a:pt x="9133" y="15433"/>
                  <a:pt x="8965" y="15380"/>
                  <a:pt x="8865" y="15346"/>
                </a:cubicBezTo>
                <a:lnTo>
                  <a:pt x="8865" y="15346"/>
                </a:lnTo>
                <a:cubicBezTo>
                  <a:pt x="8890" y="15126"/>
                  <a:pt x="8921" y="14904"/>
                  <a:pt x="8959" y="14681"/>
                </a:cubicBezTo>
                <a:cubicBezTo>
                  <a:pt x="9010" y="14447"/>
                  <a:pt x="9069" y="14214"/>
                  <a:pt x="9143" y="13981"/>
                </a:cubicBezTo>
                <a:lnTo>
                  <a:pt x="9143" y="13981"/>
                </a:lnTo>
                <a:cubicBezTo>
                  <a:pt x="9069" y="14202"/>
                  <a:pt x="9042" y="14276"/>
                  <a:pt x="9038" y="14276"/>
                </a:cubicBezTo>
                <a:cubicBezTo>
                  <a:pt x="9030" y="14276"/>
                  <a:pt x="9114" y="13987"/>
                  <a:pt x="9109" y="13987"/>
                </a:cubicBezTo>
                <a:lnTo>
                  <a:pt x="9109" y="13987"/>
                </a:lnTo>
                <a:cubicBezTo>
                  <a:pt x="9108" y="13987"/>
                  <a:pt x="9097" y="14015"/>
                  <a:pt x="9073" y="14089"/>
                </a:cubicBezTo>
                <a:cubicBezTo>
                  <a:pt x="9165" y="13764"/>
                  <a:pt x="9360" y="13324"/>
                  <a:pt x="9372" y="13324"/>
                </a:cubicBezTo>
                <a:lnTo>
                  <a:pt x="9372" y="13324"/>
                </a:lnTo>
                <a:cubicBezTo>
                  <a:pt x="9376" y="13324"/>
                  <a:pt x="9356" y="13381"/>
                  <a:pt x="9300" y="13522"/>
                </a:cubicBezTo>
                <a:lnTo>
                  <a:pt x="9262" y="13597"/>
                </a:lnTo>
                <a:cubicBezTo>
                  <a:pt x="9259" y="13610"/>
                  <a:pt x="9258" y="13616"/>
                  <a:pt x="9259" y="13616"/>
                </a:cubicBezTo>
                <a:cubicBezTo>
                  <a:pt x="9264" y="13616"/>
                  <a:pt x="9287" y="13565"/>
                  <a:pt x="9325" y="13471"/>
                </a:cubicBezTo>
                <a:lnTo>
                  <a:pt x="9413" y="13269"/>
                </a:lnTo>
                <a:cubicBezTo>
                  <a:pt x="9451" y="13194"/>
                  <a:pt x="9501" y="13106"/>
                  <a:pt x="9539" y="13017"/>
                </a:cubicBezTo>
                <a:cubicBezTo>
                  <a:pt x="9652" y="12791"/>
                  <a:pt x="9778" y="12564"/>
                  <a:pt x="9930" y="12350"/>
                </a:cubicBezTo>
                <a:cubicBezTo>
                  <a:pt x="10547" y="11405"/>
                  <a:pt x="11379" y="10611"/>
                  <a:pt x="12362" y="10044"/>
                </a:cubicBezTo>
                <a:cubicBezTo>
                  <a:pt x="12828" y="9766"/>
                  <a:pt x="13345" y="9540"/>
                  <a:pt x="13861" y="9376"/>
                </a:cubicBezTo>
                <a:cubicBezTo>
                  <a:pt x="14365" y="9199"/>
                  <a:pt x="14907" y="9111"/>
                  <a:pt x="15436" y="9111"/>
                </a:cubicBezTo>
                <a:cubicBezTo>
                  <a:pt x="15361" y="9111"/>
                  <a:pt x="15285" y="9086"/>
                  <a:pt x="15197" y="9086"/>
                </a:cubicBezTo>
                <a:cubicBezTo>
                  <a:pt x="15239" y="9084"/>
                  <a:pt x="15282" y="9083"/>
                  <a:pt x="15325" y="9083"/>
                </a:cubicBezTo>
                <a:close/>
                <a:moveTo>
                  <a:pt x="8722" y="15388"/>
                </a:moveTo>
                <a:cubicBezTo>
                  <a:pt x="8729" y="15390"/>
                  <a:pt x="8736" y="15393"/>
                  <a:pt x="8742" y="15396"/>
                </a:cubicBezTo>
                <a:lnTo>
                  <a:pt x="8742" y="15396"/>
                </a:lnTo>
                <a:cubicBezTo>
                  <a:pt x="8729" y="15490"/>
                  <a:pt x="8724" y="15510"/>
                  <a:pt x="8722" y="15510"/>
                </a:cubicBezTo>
                <a:cubicBezTo>
                  <a:pt x="8720" y="15510"/>
                  <a:pt x="8720" y="15500"/>
                  <a:pt x="8720" y="15500"/>
                </a:cubicBezTo>
                <a:cubicBezTo>
                  <a:pt x="8720" y="15500"/>
                  <a:pt x="8720" y="15512"/>
                  <a:pt x="8720" y="15575"/>
                </a:cubicBezTo>
                <a:cubicBezTo>
                  <a:pt x="8707" y="15638"/>
                  <a:pt x="8695" y="15739"/>
                  <a:pt x="8682" y="15941"/>
                </a:cubicBezTo>
                <a:cubicBezTo>
                  <a:pt x="8682" y="15754"/>
                  <a:pt x="8697" y="15568"/>
                  <a:pt x="8722" y="15388"/>
                </a:cubicBezTo>
                <a:close/>
                <a:moveTo>
                  <a:pt x="22127" y="15323"/>
                </a:moveTo>
                <a:cubicBezTo>
                  <a:pt x="21989" y="15437"/>
                  <a:pt x="21938" y="15475"/>
                  <a:pt x="21926" y="15500"/>
                </a:cubicBezTo>
                <a:cubicBezTo>
                  <a:pt x="21924" y="15502"/>
                  <a:pt x="21923" y="15502"/>
                  <a:pt x="21923" y="15502"/>
                </a:cubicBezTo>
                <a:cubicBezTo>
                  <a:pt x="21920" y="15502"/>
                  <a:pt x="21943" y="15470"/>
                  <a:pt x="21976" y="15437"/>
                </a:cubicBezTo>
                <a:lnTo>
                  <a:pt x="21976" y="15437"/>
                </a:lnTo>
                <a:cubicBezTo>
                  <a:pt x="21669" y="15719"/>
                  <a:pt x="21398" y="16013"/>
                  <a:pt x="21152" y="16343"/>
                </a:cubicBezTo>
                <a:lnTo>
                  <a:pt x="21152" y="16343"/>
                </a:lnTo>
                <a:cubicBezTo>
                  <a:pt x="21448" y="15978"/>
                  <a:pt x="21771" y="15639"/>
                  <a:pt x="22127" y="15323"/>
                </a:cubicBezTo>
                <a:close/>
                <a:moveTo>
                  <a:pt x="19847" y="18600"/>
                </a:moveTo>
                <a:cubicBezTo>
                  <a:pt x="19813" y="18678"/>
                  <a:pt x="19779" y="18776"/>
                  <a:pt x="19746" y="18876"/>
                </a:cubicBezTo>
                <a:lnTo>
                  <a:pt x="19746" y="18876"/>
                </a:lnTo>
                <a:cubicBezTo>
                  <a:pt x="19796" y="18738"/>
                  <a:pt x="19821" y="18663"/>
                  <a:pt x="19847" y="18600"/>
                </a:cubicBezTo>
                <a:close/>
                <a:moveTo>
                  <a:pt x="38297" y="20805"/>
                </a:moveTo>
                <a:cubicBezTo>
                  <a:pt x="38219" y="20807"/>
                  <a:pt x="38142" y="20816"/>
                  <a:pt x="38067" y="20830"/>
                </a:cubicBezTo>
                <a:cubicBezTo>
                  <a:pt x="38156" y="20817"/>
                  <a:pt x="38256" y="20805"/>
                  <a:pt x="38345" y="20805"/>
                </a:cubicBezTo>
                <a:close/>
                <a:moveTo>
                  <a:pt x="38395" y="20830"/>
                </a:moveTo>
                <a:cubicBezTo>
                  <a:pt x="38408" y="20831"/>
                  <a:pt x="38420" y="20832"/>
                  <a:pt x="38433" y="20834"/>
                </a:cubicBezTo>
                <a:lnTo>
                  <a:pt x="38433" y="20834"/>
                </a:lnTo>
                <a:lnTo>
                  <a:pt x="38433" y="20830"/>
                </a:lnTo>
                <a:close/>
                <a:moveTo>
                  <a:pt x="38433" y="20834"/>
                </a:moveTo>
                <a:lnTo>
                  <a:pt x="38433" y="20843"/>
                </a:lnTo>
                <a:cubicBezTo>
                  <a:pt x="38475" y="20843"/>
                  <a:pt x="38515" y="20846"/>
                  <a:pt x="38553" y="20851"/>
                </a:cubicBezTo>
                <a:lnTo>
                  <a:pt x="38553" y="20851"/>
                </a:lnTo>
                <a:cubicBezTo>
                  <a:pt x="38514" y="20844"/>
                  <a:pt x="38474" y="20838"/>
                  <a:pt x="38433" y="20834"/>
                </a:cubicBezTo>
                <a:close/>
                <a:moveTo>
                  <a:pt x="38553" y="20851"/>
                </a:moveTo>
                <a:cubicBezTo>
                  <a:pt x="38585" y="20857"/>
                  <a:pt x="38616" y="20864"/>
                  <a:pt x="38647" y="20872"/>
                </a:cubicBezTo>
                <a:lnTo>
                  <a:pt x="38647" y="20872"/>
                </a:lnTo>
                <a:cubicBezTo>
                  <a:pt x="38616" y="20863"/>
                  <a:pt x="38585" y="20856"/>
                  <a:pt x="38553" y="20851"/>
                </a:cubicBezTo>
                <a:close/>
                <a:moveTo>
                  <a:pt x="38647" y="20872"/>
                </a:moveTo>
                <a:cubicBezTo>
                  <a:pt x="38655" y="20875"/>
                  <a:pt x="38664" y="20878"/>
                  <a:pt x="38672" y="20880"/>
                </a:cubicBezTo>
                <a:cubicBezTo>
                  <a:pt x="38673" y="20880"/>
                  <a:pt x="38675" y="20880"/>
                  <a:pt x="38676" y="20880"/>
                </a:cubicBezTo>
                <a:lnTo>
                  <a:pt x="38676" y="20880"/>
                </a:lnTo>
                <a:cubicBezTo>
                  <a:pt x="38666" y="20878"/>
                  <a:pt x="38657" y="20875"/>
                  <a:pt x="38647" y="20872"/>
                </a:cubicBezTo>
                <a:close/>
                <a:moveTo>
                  <a:pt x="38676" y="20880"/>
                </a:moveTo>
                <a:cubicBezTo>
                  <a:pt x="38713" y="20891"/>
                  <a:pt x="38749" y="20904"/>
                  <a:pt x="38786" y="20918"/>
                </a:cubicBezTo>
                <a:cubicBezTo>
                  <a:pt x="38749" y="20894"/>
                  <a:pt x="38712" y="20881"/>
                  <a:pt x="38676" y="20880"/>
                </a:cubicBezTo>
                <a:close/>
                <a:moveTo>
                  <a:pt x="39090" y="21122"/>
                </a:moveTo>
                <a:cubicBezTo>
                  <a:pt x="39140" y="21171"/>
                  <a:pt x="39190" y="21221"/>
                  <a:pt x="39239" y="21284"/>
                </a:cubicBezTo>
                <a:cubicBezTo>
                  <a:pt x="39202" y="21233"/>
                  <a:pt x="39151" y="21170"/>
                  <a:pt x="39101" y="21132"/>
                </a:cubicBezTo>
                <a:lnTo>
                  <a:pt x="39090" y="21122"/>
                </a:lnTo>
                <a:close/>
                <a:moveTo>
                  <a:pt x="12162" y="22572"/>
                </a:moveTo>
                <a:cubicBezTo>
                  <a:pt x="12178" y="22584"/>
                  <a:pt x="12194" y="22595"/>
                  <a:pt x="12210" y="22607"/>
                </a:cubicBezTo>
                <a:cubicBezTo>
                  <a:pt x="12204" y="22600"/>
                  <a:pt x="12173" y="22579"/>
                  <a:pt x="12162" y="22572"/>
                </a:cubicBezTo>
                <a:close/>
                <a:moveTo>
                  <a:pt x="23261" y="22594"/>
                </a:moveTo>
                <a:cubicBezTo>
                  <a:pt x="23229" y="22616"/>
                  <a:pt x="23196" y="22638"/>
                  <a:pt x="23162" y="22659"/>
                </a:cubicBezTo>
                <a:lnTo>
                  <a:pt x="23162" y="22659"/>
                </a:lnTo>
                <a:cubicBezTo>
                  <a:pt x="23208" y="22631"/>
                  <a:pt x="23244" y="22608"/>
                  <a:pt x="23261" y="22594"/>
                </a:cubicBezTo>
                <a:close/>
                <a:moveTo>
                  <a:pt x="36341" y="22329"/>
                </a:moveTo>
                <a:cubicBezTo>
                  <a:pt x="36303" y="22418"/>
                  <a:pt x="36228" y="22569"/>
                  <a:pt x="36177" y="22695"/>
                </a:cubicBezTo>
                <a:cubicBezTo>
                  <a:pt x="36174" y="22705"/>
                  <a:pt x="36171" y="22716"/>
                  <a:pt x="36168" y="22726"/>
                </a:cubicBezTo>
                <a:lnTo>
                  <a:pt x="36168" y="22726"/>
                </a:lnTo>
                <a:cubicBezTo>
                  <a:pt x="36182" y="22685"/>
                  <a:pt x="36198" y="22645"/>
                  <a:pt x="36215" y="22607"/>
                </a:cubicBezTo>
                <a:cubicBezTo>
                  <a:pt x="36266" y="22493"/>
                  <a:pt x="36316" y="22392"/>
                  <a:pt x="36341" y="22329"/>
                </a:cubicBezTo>
                <a:close/>
                <a:moveTo>
                  <a:pt x="36168" y="22726"/>
                </a:moveTo>
                <a:cubicBezTo>
                  <a:pt x="36158" y="22752"/>
                  <a:pt x="36149" y="22779"/>
                  <a:pt x="36141" y="22805"/>
                </a:cubicBezTo>
                <a:lnTo>
                  <a:pt x="36141" y="22805"/>
                </a:lnTo>
                <a:cubicBezTo>
                  <a:pt x="36149" y="22781"/>
                  <a:pt x="36159" y="22754"/>
                  <a:pt x="36168" y="22726"/>
                </a:cubicBezTo>
                <a:close/>
                <a:moveTo>
                  <a:pt x="36102" y="22909"/>
                </a:moveTo>
                <a:cubicBezTo>
                  <a:pt x="36099" y="22915"/>
                  <a:pt x="36096" y="22922"/>
                  <a:pt x="36094" y="22930"/>
                </a:cubicBezTo>
                <a:lnTo>
                  <a:pt x="36094" y="22930"/>
                </a:lnTo>
                <a:cubicBezTo>
                  <a:pt x="36096" y="22924"/>
                  <a:pt x="36099" y="22917"/>
                  <a:pt x="36102" y="22909"/>
                </a:cubicBezTo>
                <a:close/>
                <a:moveTo>
                  <a:pt x="36094" y="22930"/>
                </a:moveTo>
                <a:cubicBezTo>
                  <a:pt x="36091" y="22939"/>
                  <a:pt x="36089" y="22945"/>
                  <a:pt x="36089" y="22947"/>
                </a:cubicBezTo>
                <a:cubicBezTo>
                  <a:pt x="36091" y="22941"/>
                  <a:pt x="36092" y="22935"/>
                  <a:pt x="36094" y="22930"/>
                </a:cubicBezTo>
                <a:close/>
                <a:moveTo>
                  <a:pt x="22575" y="22968"/>
                </a:moveTo>
                <a:cubicBezTo>
                  <a:pt x="22426" y="23053"/>
                  <a:pt x="22275" y="23137"/>
                  <a:pt x="22115" y="23212"/>
                </a:cubicBezTo>
                <a:cubicBezTo>
                  <a:pt x="22259" y="23134"/>
                  <a:pt x="22384" y="23076"/>
                  <a:pt x="22575" y="22968"/>
                </a:cubicBezTo>
                <a:close/>
                <a:moveTo>
                  <a:pt x="36054" y="23286"/>
                </a:moveTo>
                <a:cubicBezTo>
                  <a:pt x="36050" y="23306"/>
                  <a:pt x="36045" y="23335"/>
                  <a:pt x="36039" y="23375"/>
                </a:cubicBezTo>
                <a:cubicBezTo>
                  <a:pt x="36042" y="23345"/>
                  <a:pt x="36047" y="23315"/>
                  <a:pt x="36054" y="23286"/>
                </a:cubicBezTo>
                <a:close/>
                <a:moveTo>
                  <a:pt x="35967" y="23617"/>
                </a:moveTo>
                <a:cubicBezTo>
                  <a:pt x="35965" y="23636"/>
                  <a:pt x="35963" y="23657"/>
                  <a:pt x="35963" y="23678"/>
                </a:cubicBezTo>
                <a:cubicBezTo>
                  <a:pt x="35964" y="23657"/>
                  <a:pt x="35965" y="23637"/>
                  <a:pt x="35967" y="23617"/>
                </a:cubicBezTo>
                <a:close/>
                <a:moveTo>
                  <a:pt x="25351" y="14048"/>
                </a:moveTo>
                <a:cubicBezTo>
                  <a:pt x="25523" y="14048"/>
                  <a:pt x="25701" y="14076"/>
                  <a:pt x="25870" y="14139"/>
                </a:cubicBezTo>
                <a:cubicBezTo>
                  <a:pt x="26034" y="14227"/>
                  <a:pt x="26185" y="14366"/>
                  <a:pt x="26273" y="14530"/>
                </a:cubicBezTo>
                <a:cubicBezTo>
                  <a:pt x="26349" y="14668"/>
                  <a:pt x="26386" y="14769"/>
                  <a:pt x="26386" y="14769"/>
                </a:cubicBezTo>
                <a:cubicBezTo>
                  <a:pt x="26399" y="14819"/>
                  <a:pt x="26437" y="14933"/>
                  <a:pt x="26449" y="15021"/>
                </a:cubicBezTo>
                <a:cubicBezTo>
                  <a:pt x="26475" y="15122"/>
                  <a:pt x="26487" y="15235"/>
                  <a:pt x="26487" y="15273"/>
                </a:cubicBezTo>
                <a:cubicBezTo>
                  <a:pt x="26500" y="15525"/>
                  <a:pt x="26500" y="15764"/>
                  <a:pt x="26475" y="16016"/>
                </a:cubicBezTo>
                <a:cubicBezTo>
                  <a:pt x="26464" y="16169"/>
                  <a:pt x="26454" y="16322"/>
                  <a:pt x="26424" y="16554"/>
                </a:cubicBezTo>
                <a:lnTo>
                  <a:pt x="26424" y="16554"/>
                </a:lnTo>
                <a:cubicBezTo>
                  <a:pt x="26424" y="16551"/>
                  <a:pt x="26424" y="16549"/>
                  <a:pt x="26424" y="16546"/>
                </a:cubicBezTo>
                <a:lnTo>
                  <a:pt x="26424" y="16546"/>
                </a:lnTo>
                <a:cubicBezTo>
                  <a:pt x="26424" y="16551"/>
                  <a:pt x="26424" y="16557"/>
                  <a:pt x="26423" y="16562"/>
                </a:cubicBezTo>
                <a:lnTo>
                  <a:pt x="26423" y="16562"/>
                </a:lnTo>
                <a:cubicBezTo>
                  <a:pt x="26416" y="16615"/>
                  <a:pt x="26408" y="16672"/>
                  <a:pt x="26399" y="16735"/>
                </a:cubicBezTo>
                <a:cubicBezTo>
                  <a:pt x="26406" y="16698"/>
                  <a:pt x="26414" y="16661"/>
                  <a:pt x="26419" y="16624"/>
                </a:cubicBezTo>
                <a:lnTo>
                  <a:pt x="26419" y="16624"/>
                </a:lnTo>
                <a:cubicBezTo>
                  <a:pt x="26390" y="16987"/>
                  <a:pt x="26329" y="17339"/>
                  <a:pt x="26235" y="17680"/>
                </a:cubicBezTo>
                <a:lnTo>
                  <a:pt x="26235" y="17667"/>
                </a:lnTo>
                <a:cubicBezTo>
                  <a:pt x="26084" y="18297"/>
                  <a:pt x="26034" y="18411"/>
                  <a:pt x="25996" y="18549"/>
                </a:cubicBezTo>
                <a:cubicBezTo>
                  <a:pt x="25895" y="18839"/>
                  <a:pt x="25794" y="19116"/>
                  <a:pt x="25656" y="19393"/>
                </a:cubicBezTo>
                <a:lnTo>
                  <a:pt x="25706" y="19343"/>
                </a:lnTo>
                <a:lnTo>
                  <a:pt x="25706" y="19343"/>
                </a:lnTo>
                <a:cubicBezTo>
                  <a:pt x="25618" y="19557"/>
                  <a:pt x="25530" y="19772"/>
                  <a:pt x="25404" y="19973"/>
                </a:cubicBezTo>
                <a:cubicBezTo>
                  <a:pt x="25202" y="20301"/>
                  <a:pt x="25000" y="20628"/>
                  <a:pt x="24761" y="20943"/>
                </a:cubicBezTo>
                <a:lnTo>
                  <a:pt x="24925" y="20729"/>
                </a:lnTo>
                <a:lnTo>
                  <a:pt x="24925" y="20729"/>
                </a:lnTo>
                <a:cubicBezTo>
                  <a:pt x="24774" y="20943"/>
                  <a:pt x="24610" y="21145"/>
                  <a:pt x="24433" y="21321"/>
                </a:cubicBezTo>
                <a:cubicBezTo>
                  <a:pt x="24244" y="21523"/>
                  <a:pt x="24030" y="21712"/>
                  <a:pt x="23879" y="21851"/>
                </a:cubicBezTo>
                <a:cubicBezTo>
                  <a:pt x="23870" y="21858"/>
                  <a:pt x="23866" y="21861"/>
                  <a:pt x="23865" y="21861"/>
                </a:cubicBezTo>
                <a:cubicBezTo>
                  <a:pt x="23859" y="21861"/>
                  <a:pt x="23992" y="21738"/>
                  <a:pt x="24068" y="21662"/>
                </a:cubicBezTo>
                <a:lnTo>
                  <a:pt x="24068" y="21662"/>
                </a:lnTo>
                <a:cubicBezTo>
                  <a:pt x="23879" y="21838"/>
                  <a:pt x="23765" y="21926"/>
                  <a:pt x="23715" y="21977"/>
                </a:cubicBezTo>
                <a:cubicBezTo>
                  <a:pt x="23652" y="22027"/>
                  <a:pt x="23652" y="22040"/>
                  <a:pt x="23652" y="22040"/>
                </a:cubicBezTo>
                <a:cubicBezTo>
                  <a:pt x="23652" y="22040"/>
                  <a:pt x="23665" y="22040"/>
                  <a:pt x="23639" y="22065"/>
                </a:cubicBezTo>
                <a:cubicBezTo>
                  <a:pt x="23551" y="22140"/>
                  <a:pt x="23463" y="22216"/>
                  <a:pt x="23375" y="22279"/>
                </a:cubicBezTo>
                <a:cubicBezTo>
                  <a:pt x="23354" y="22293"/>
                  <a:pt x="23345" y="22298"/>
                  <a:pt x="23343" y="22298"/>
                </a:cubicBezTo>
                <a:cubicBezTo>
                  <a:pt x="23338" y="22298"/>
                  <a:pt x="23353" y="22282"/>
                  <a:pt x="23347" y="22282"/>
                </a:cubicBezTo>
                <a:cubicBezTo>
                  <a:pt x="23338" y="22282"/>
                  <a:pt x="23288" y="22312"/>
                  <a:pt x="23085" y="22455"/>
                </a:cubicBezTo>
                <a:cubicBezTo>
                  <a:pt x="22972" y="22519"/>
                  <a:pt x="22657" y="22745"/>
                  <a:pt x="22279" y="22960"/>
                </a:cubicBezTo>
                <a:cubicBezTo>
                  <a:pt x="21888" y="23161"/>
                  <a:pt x="21497" y="23350"/>
                  <a:pt x="21081" y="23489"/>
                </a:cubicBezTo>
                <a:cubicBezTo>
                  <a:pt x="21166" y="23463"/>
                  <a:pt x="21244" y="23437"/>
                  <a:pt x="21253" y="23437"/>
                </a:cubicBezTo>
                <a:cubicBezTo>
                  <a:pt x="21261" y="23437"/>
                  <a:pt x="21208" y="23460"/>
                  <a:pt x="21044" y="23527"/>
                </a:cubicBezTo>
                <a:cubicBezTo>
                  <a:pt x="20716" y="23640"/>
                  <a:pt x="20388" y="23741"/>
                  <a:pt x="20048" y="23816"/>
                </a:cubicBezTo>
                <a:cubicBezTo>
                  <a:pt x="20014" y="23826"/>
                  <a:pt x="19979" y="23835"/>
                  <a:pt x="19945" y="23843"/>
                </a:cubicBezTo>
                <a:lnTo>
                  <a:pt x="19945" y="23843"/>
                </a:lnTo>
                <a:cubicBezTo>
                  <a:pt x="19912" y="23779"/>
                  <a:pt x="19879" y="23722"/>
                  <a:pt x="19847" y="23665"/>
                </a:cubicBezTo>
                <a:lnTo>
                  <a:pt x="19746" y="23451"/>
                </a:lnTo>
                <a:cubicBezTo>
                  <a:pt x="19695" y="23363"/>
                  <a:pt x="19658" y="23262"/>
                  <a:pt x="19620" y="23161"/>
                </a:cubicBezTo>
                <a:cubicBezTo>
                  <a:pt x="19595" y="23073"/>
                  <a:pt x="19557" y="22997"/>
                  <a:pt x="19532" y="22884"/>
                </a:cubicBezTo>
                <a:cubicBezTo>
                  <a:pt x="19481" y="22733"/>
                  <a:pt x="19443" y="22582"/>
                  <a:pt x="19406" y="22418"/>
                </a:cubicBezTo>
                <a:lnTo>
                  <a:pt x="19406" y="22418"/>
                </a:lnTo>
                <a:lnTo>
                  <a:pt x="19431" y="22455"/>
                </a:lnTo>
                <a:cubicBezTo>
                  <a:pt x="19368" y="22140"/>
                  <a:pt x="19330" y="21825"/>
                  <a:pt x="19330" y="21498"/>
                </a:cubicBezTo>
                <a:cubicBezTo>
                  <a:pt x="19330" y="21221"/>
                  <a:pt x="19355" y="20943"/>
                  <a:pt x="19393" y="20666"/>
                </a:cubicBezTo>
                <a:cubicBezTo>
                  <a:pt x="19582" y="19255"/>
                  <a:pt x="20124" y="17919"/>
                  <a:pt x="20955" y="16773"/>
                </a:cubicBezTo>
                <a:lnTo>
                  <a:pt x="20955" y="16773"/>
                </a:lnTo>
                <a:cubicBezTo>
                  <a:pt x="20928" y="16803"/>
                  <a:pt x="20914" y="16817"/>
                  <a:pt x="20910" y="16817"/>
                </a:cubicBezTo>
                <a:cubicBezTo>
                  <a:pt x="20899" y="16817"/>
                  <a:pt x="20992" y="16686"/>
                  <a:pt x="21107" y="16533"/>
                </a:cubicBezTo>
                <a:lnTo>
                  <a:pt x="21346" y="16243"/>
                </a:lnTo>
                <a:cubicBezTo>
                  <a:pt x="21396" y="16193"/>
                  <a:pt x="21447" y="16142"/>
                  <a:pt x="21485" y="16079"/>
                </a:cubicBezTo>
                <a:cubicBezTo>
                  <a:pt x="21533" y="16039"/>
                  <a:pt x="21619" y="15951"/>
                  <a:pt x="21626" y="15951"/>
                </a:cubicBezTo>
                <a:lnTo>
                  <a:pt x="21626" y="15951"/>
                </a:lnTo>
                <a:cubicBezTo>
                  <a:pt x="21630" y="15951"/>
                  <a:pt x="21610" y="15978"/>
                  <a:pt x="21548" y="16054"/>
                </a:cubicBezTo>
                <a:cubicBezTo>
                  <a:pt x="21623" y="15979"/>
                  <a:pt x="21686" y="15903"/>
                  <a:pt x="21749" y="15827"/>
                </a:cubicBezTo>
                <a:lnTo>
                  <a:pt x="21951" y="15626"/>
                </a:lnTo>
                <a:cubicBezTo>
                  <a:pt x="22077" y="15512"/>
                  <a:pt x="22203" y="15412"/>
                  <a:pt x="22316" y="15311"/>
                </a:cubicBezTo>
                <a:cubicBezTo>
                  <a:pt x="22430" y="15223"/>
                  <a:pt x="22543" y="15147"/>
                  <a:pt x="22657" y="15059"/>
                </a:cubicBezTo>
                <a:lnTo>
                  <a:pt x="22833" y="14933"/>
                </a:lnTo>
                <a:lnTo>
                  <a:pt x="23022" y="14819"/>
                </a:lnTo>
                <a:cubicBezTo>
                  <a:pt x="23035" y="14812"/>
                  <a:pt x="23040" y="14809"/>
                  <a:pt x="23041" y="14809"/>
                </a:cubicBezTo>
                <a:lnTo>
                  <a:pt x="23041" y="14809"/>
                </a:lnTo>
                <a:cubicBezTo>
                  <a:pt x="23044" y="14809"/>
                  <a:pt x="22914" y="14889"/>
                  <a:pt x="22929" y="14889"/>
                </a:cubicBezTo>
                <a:cubicBezTo>
                  <a:pt x="22931" y="14889"/>
                  <a:pt x="22936" y="14887"/>
                  <a:pt x="22946" y="14882"/>
                </a:cubicBezTo>
                <a:cubicBezTo>
                  <a:pt x="23022" y="14832"/>
                  <a:pt x="23173" y="14719"/>
                  <a:pt x="23261" y="14693"/>
                </a:cubicBezTo>
                <a:cubicBezTo>
                  <a:pt x="23272" y="14686"/>
                  <a:pt x="23278" y="14683"/>
                  <a:pt x="23279" y="14683"/>
                </a:cubicBezTo>
                <a:lnTo>
                  <a:pt x="23279" y="14683"/>
                </a:lnTo>
                <a:cubicBezTo>
                  <a:pt x="23281" y="14683"/>
                  <a:pt x="23272" y="14691"/>
                  <a:pt x="23254" y="14702"/>
                </a:cubicBezTo>
                <a:lnTo>
                  <a:pt x="23254" y="14702"/>
                </a:lnTo>
                <a:cubicBezTo>
                  <a:pt x="23347" y="14653"/>
                  <a:pt x="23428" y="14616"/>
                  <a:pt x="23501" y="14580"/>
                </a:cubicBezTo>
                <a:lnTo>
                  <a:pt x="23665" y="14492"/>
                </a:lnTo>
                <a:lnTo>
                  <a:pt x="23778" y="14441"/>
                </a:lnTo>
                <a:cubicBezTo>
                  <a:pt x="23854" y="14416"/>
                  <a:pt x="23917" y="14378"/>
                  <a:pt x="23967" y="14328"/>
                </a:cubicBezTo>
                <a:cubicBezTo>
                  <a:pt x="24068" y="14290"/>
                  <a:pt x="24156" y="14265"/>
                  <a:pt x="24257" y="14240"/>
                </a:cubicBezTo>
                <a:lnTo>
                  <a:pt x="24496" y="14164"/>
                </a:lnTo>
                <a:lnTo>
                  <a:pt x="24950" y="14063"/>
                </a:lnTo>
                <a:cubicBezTo>
                  <a:pt x="25013" y="14051"/>
                  <a:pt x="25089" y="14051"/>
                  <a:pt x="25152" y="14051"/>
                </a:cubicBezTo>
                <a:cubicBezTo>
                  <a:pt x="25162" y="14051"/>
                  <a:pt x="25111" y="14051"/>
                  <a:pt x="24937" y="14088"/>
                </a:cubicBezTo>
                <a:lnTo>
                  <a:pt x="24937" y="14088"/>
                </a:lnTo>
                <a:cubicBezTo>
                  <a:pt x="25039" y="14069"/>
                  <a:pt x="25142" y="14060"/>
                  <a:pt x="25252" y="14051"/>
                </a:cubicBezTo>
                <a:cubicBezTo>
                  <a:pt x="25285" y="14049"/>
                  <a:pt x="25318" y="14048"/>
                  <a:pt x="25351" y="14048"/>
                </a:cubicBezTo>
                <a:close/>
                <a:moveTo>
                  <a:pt x="19882" y="23748"/>
                </a:moveTo>
                <a:cubicBezTo>
                  <a:pt x="19886" y="23748"/>
                  <a:pt x="19903" y="23778"/>
                  <a:pt x="19939" y="23845"/>
                </a:cubicBezTo>
                <a:lnTo>
                  <a:pt x="19939" y="23845"/>
                </a:lnTo>
                <a:cubicBezTo>
                  <a:pt x="19933" y="23846"/>
                  <a:pt x="19928" y="23847"/>
                  <a:pt x="19922" y="23849"/>
                </a:cubicBezTo>
                <a:lnTo>
                  <a:pt x="19922" y="23849"/>
                </a:lnTo>
                <a:cubicBezTo>
                  <a:pt x="19909" y="23821"/>
                  <a:pt x="19896" y="23793"/>
                  <a:pt x="19884" y="23766"/>
                </a:cubicBezTo>
                <a:cubicBezTo>
                  <a:pt x="19881" y="23754"/>
                  <a:pt x="19881" y="23748"/>
                  <a:pt x="19882" y="23748"/>
                </a:cubicBezTo>
                <a:close/>
                <a:moveTo>
                  <a:pt x="14076" y="23762"/>
                </a:moveTo>
                <a:cubicBezTo>
                  <a:pt x="14070" y="23762"/>
                  <a:pt x="14135" y="23787"/>
                  <a:pt x="14290" y="23842"/>
                </a:cubicBezTo>
                <a:cubicBezTo>
                  <a:pt x="14298" y="23842"/>
                  <a:pt x="14332" y="23851"/>
                  <a:pt x="14387" y="23866"/>
                </a:cubicBezTo>
                <a:lnTo>
                  <a:pt x="14387" y="23866"/>
                </a:lnTo>
                <a:cubicBezTo>
                  <a:pt x="14293" y="23834"/>
                  <a:pt x="14213" y="23801"/>
                  <a:pt x="14164" y="23791"/>
                </a:cubicBezTo>
                <a:cubicBezTo>
                  <a:pt x="14110" y="23772"/>
                  <a:pt x="14079" y="23762"/>
                  <a:pt x="14076" y="23762"/>
                </a:cubicBezTo>
                <a:close/>
                <a:moveTo>
                  <a:pt x="14387" y="23866"/>
                </a:moveTo>
                <a:cubicBezTo>
                  <a:pt x="14412" y="23875"/>
                  <a:pt x="14439" y="23884"/>
                  <a:pt x="14466" y="23892"/>
                </a:cubicBezTo>
                <a:cubicBezTo>
                  <a:pt x="14475" y="23894"/>
                  <a:pt x="14485" y="23896"/>
                  <a:pt x="14494" y="23897"/>
                </a:cubicBezTo>
                <a:lnTo>
                  <a:pt x="14494" y="23897"/>
                </a:lnTo>
                <a:cubicBezTo>
                  <a:pt x="14453" y="23885"/>
                  <a:pt x="14417" y="23875"/>
                  <a:pt x="14387" y="23866"/>
                </a:cubicBezTo>
                <a:close/>
                <a:moveTo>
                  <a:pt x="19975" y="23981"/>
                </a:moveTo>
                <a:cubicBezTo>
                  <a:pt x="19991" y="24006"/>
                  <a:pt x="20007" y="24031"/>
                  <a:pt x="20023" y="24056"/>
                </a:cubicBezTo>
                <a:cubicBezTo>
                  <a:pt x="20011" y="24041"/>
                  <a:pt x="20005" y="24036"/>
                  <a:pt x="20001" y="24036"/>
                </a:cubicBezTo>
                <a:cubicBezTo>
                  <a:pt x="19988" y="24036"/>
                  <a:pt x="20010" y="24102"/>
                  <a:pt x="20010" y="24131"/>
                </a:cubicBezTo>
                <a:cubicBezTo>
                  <a:pt x="20010" y="24139"/>
                  <a:pt x="20009" y="24143"/>
                  <a:pt x="20004" y="24143"/>
                </a:cubicBezTo>
                <a:cubicBezTo>
                  <a:pt x="19992" y="24143"/>
                  <a:pt x="19960" y="24108"/>
                  <a:pt x="19893" y="24000"/>
                </a:cubicBezTo>
                <a:lnTo>
                  <a:pt x="19893" y="24000"/>
                </a:lnTo>
                <a:lnTo>
                  <a:pt x="19975" y="23981"/>
                </a:lnTo>
                <a:close/>
                <a:moveTo>
                  <a:pt x="19392" y="24109"/>
                </a:moveTo>
                <a:lnTo>
                  <a:pt x="19392" y="24109"/>
                </a:lnTo>
                <a:cubicBezTo>
                  <a:pt x="19330" y="24120"/>
                  <a:pt x="19268" y="24131"/>
                  <a:pt x="19204" y="24144"/>
                </a:cubicBezTo>
                <a:cubicBezTo>
                  <a:pt x="19326" y="24122"/>
                  <a:pt x="19395" y="24109"/>
                  <a:pt x="19392" y="24109"/>
                </a:cubicBezTo>
                <a:close/>
                <a:moveTo>
                  <a:pt x="16721" y="24285"/>
                </a:moveTo>
                <a:cubicBezTo>
                  <a:pt x="16737" y="24287"/>
                  <a:pt x="16751" y="24289"/>
                  <a:pt x="16763" y="24290"/>
                </a:cubicBezTo>
                <a:lnTo>
                  <a:pt x="16763" y="24290"/>
                </a:lnTo>
                <a:cubicBezTo>
                  <a:pt x="16750" y="24288"/>
                  <a:pt x="16736" y="24287"/>
                  <a:pt x="16722" y="24285"/>
                </a:cubicBezTo>
                <a:lnTo>
                  <a:pt x="16722" y="24285"/>
                </a:lnTo>
                <a:cubicBezTo>
                  <a:pt x="16722" y="24285"/>
                  <a:pt x="16721" y="24285"/>
                  <a:pt x="16721" y="24285"/>
                </a:cubicBezTo>
                <a:close/>
                <a:moveTo>
                  <a:pt x="38274" y="24898"/>
                </a:moveTo>
                <a:lnTo>
                  <a:pt x="38274" y="24898"/>
                </a:lnTo>
                <a:cubicBezTo>
                  <a:pt x="38261" y="24910"/>
                  <a:pt x="38247" y="24923"/>
                  <a:pt x="38231" y="24938"/>
                </a:cubicBezTo>
                <a:cubicBezTo>
                  <a:pt x="38127" y="25043"/>
                  <a:pt x="38052" y="25120"/>
                  <a:pt x="37991" y="25182"/>
                </a:cubicBezTo>
                <a:lnTo>
                  <a:pt x="37991" y="25182"/>
                </a:lnTo>
                <a:cubicBezTo>
                  <a:pt x="38078" y="25100"/>
                  <a:pt x="38176" y="25002"/>
                  <a:pt x="38274" y="24898"/>
                </a:cubicBezTo>
                <a:close/>
                <a:moveTo>
                  <a:pt x="38886" y="24182"/>
                </a:moveTo>
                <a:cubicBezTo>
                  <a:pt x="38836" y="24232"/>
                  <a:pt x="38685" y="24421"/>
                  <a:pt x="38496" y="24648"/>
                </a:cubicBezTo>
                <a:cubicBezTo>
                  <a:pt x="38425" y="24733"/>
                  <a:pt x="38350" y="24817"/>
                  <a:pt x="38274" y="24898"/>
                </a:cubicBezTo>
                <a:lnTo>
                  <a:pt x="38274" y="24898"/>
                </a:lnTo>
                <a:cubicBezTo>
                  <a:pt x="38329" y="24847"/>
                  <a:pt x="38353" y="24826"/>
                  <a:pt x="38356" y="24826"/>
                </a:cubicBezTo>
                <a:lnTo>
                  <a:pt x="38356" y="24826"/>
                </a:lnTo>
                <a:cubicBezTo>
                  <a:pt x="38363" y="24826"/>
                  <a:pt x="38285" y="24910"/>
                  <a:pt x="38206" y="24988"/>
                </a:cubicBezTo>
                <a:cubicBezTo>
                  <a:pt x="38108" y="25086"/>
                  <a:pt x="38004" y="25184"/>
                  <a:pt x="38013" y="25184"/>
                </a:cubicBezTo>
                <a:cubicBezTo>
                  <a:pt x="38017" y="25184"/>
                  <a:pt x="38041" y="25167"/>
                  <a:pt x="38093" y="25127"/>
                </a:cubicBezTo>
                <a:cubicBezTo>
                  <a:pt x="38093" y="25102"/>
                  <a:pt x="38244" y="24963"/>
                  <a:pt x="38408" y="24774"/>
                </a:cubicBezTo>
                <a:cubicBezTo>
                  <a:pt x="38483" y="24686"/>
                  <a:pt x="38584" y="24585"/>
                  <a:pt x="38660" y="24484"/>
                </a:cubicBezTo>
                <a:lnTo>
                  <a:pt x="38786" y="24320"/>
                </a:lnTo>
                <a:lnTo>
                  <a:pt x="38886" y="24182"/>
                </a:lnTo>
                <a:close/>
                <a:moveTo>
                  <a:pt x="24269" y="27307"/>
                </a:moveTo>
                <a:cubicBezTo>
                  <a:pt x="24301" y="27321"/>
                  <a:pt x="24331" y="27334"/>
                  <a:pt x="24361" y="27346"/>
                </a:cubicBezTo>
                <a:lnTo>
                  <a:pt x="24361" y="27346"/>
                </a:lnTo>
                <a:cubicBezTo>
                  <a:pt x="24330" y="27333"/>
                  <a:pt x="24300" y="27320"/>
                  <a:pt x="24269" y="27307"/>
                </a:cubicBezTo>
                <a:close/>
                <a:moveTo>
                  <a:pt x="25567" y="27899"/>
                </a:moveTo>
                <a:cubicBezTo>
                  <a:pt x="25633" y="27924"/>
                  <a:pt x="25760" y="27956"/>
                  <a:pt x="25875" y="27980"/>
                </a:cubicBezTo>
                <a:lnTo>
                  <a:pt x="25875" y="27980"/>
                </a:lnTo>
                <a:cubicBezTo>
                  <a:pt x="25772" y="27954"/>
                  <a:pt x="25669" y="27927"/>
                  <a:pt x="25567" y="27899"/>
                </a:cubicBezTo>
                <a:close/>
                <a:moveTo>
                  <a:pt x="28305" y="28183"/>
                </a:moveTo>
                <a:cubicBezTo>
                  <a:pt x="28333" y="28185"/>
                  <a:pt x="28362" y="28187"/>
                  <a:pt x="28390" y="28189"/>
                </a:cubicBezTo>
                <a:cubicBezTo>
                  <a:pt x="28363" y="28187"/>
                  <a:pt x="28334" y="28185"/>
                  <a:pt x="28305" y="28183"/>
                </a:cubicBezTo>
                <a:close/>
                <a:moveTo>
                  <a:pt x="63" y="1"/>
                </a:moveTo>
                <a:cubicBezTo>
                  <a:pt x="63" y="35"/>
                  <a:pt x="60" y="141"/>
                  <a:pt x="58" y="282"/>
                </a:cubicBezTo>
                <a:lnTo>
                  <a:pt x="58" y="282"/>
                </a:lnTo>
                <a:cubicBezTo>
                  <a:pt x="57" y="271"/>
                  <a:pt x="55" y="266"/>
                  <a:pt x="52" y="266"/>
                </a:cubicBezTo>
                <a:cubicBezTo>
                  <a:pt x="41" y="266"/>
                  <a:pt x="25" y="400"/>
                  <a:pt x="25" y="555"/>
                </a:cubicBezTo>
                <a:lnTo>
                  <a:pt x="13" y="921"/>
                </a:lnTo>
                <a:cubicBezTo>
                  <a:pt x="13" y="1006"/>
                  <a:pt x="13" y="1065"/>
                  <a:pt x="5" y="1065"/>
                </a:cubicBezTo>
                <a:cubicBezTo>
                  <a:pt x="4" y="1065"/>
                  <a:pt x="2" y="1063"/>
                  <a:pt x="0" y="1059"/>
                </a:cubicBezTo>
                <a:lnTo>
                  <a:pt x="0" y="1059"/>
                </a:lnTo>
                <a:cubicBezTo>
                  <a:pt x="63" y="1652"/>
                  <a:pt x="114" y="2647"/>
                  <a:pt x="416" y="3592"/>
                </a:cubicBezTo>
                <a:cubicBezTo>
                  <a:pt x="427" y="3640"/>
                  <a:pt x="430" y="3657"/>
                  <a:pt x="429" y="3657"/>
                </a:cubicBezTo>
                <a:cubicBezTo>
                  <a:pt x="424" y="3657"/>
                  <a:pt x="379" y="3508"/>
                  <a:pt x="375" y="3508"/>
                </a:cubicBezTo>
                <a:lnTo>
                  <a:pt x="375" y="3508"/>
                </a:lnTo>
                <a:cubicBezTo>
                  <a:pt x="374" y="3508"/>
                  <a:pt x="375" y="3514"/>
                  <a:pt x="378" y="3529"/>
                </a:cubicBezTo>
                <a:cubicBezTo>
                  <a:pt x="454" y="3768"/>
                  <a:pt x="542" y="4058"/>
                  <a:pt x="706" y="4588"/>
                </a:cubicBezTo>
                <a:lnTo>
                  <a:pt x="693" y="4525"/>
                </a:lnTo>
                <a:lnTo>
                  <a:pt x="693" y="4525"/>
                </a:lnTo>
                <a:cubicBezTo>
                  <a:pt x="895" y="5142"/>
                  <a:pt x="1134" y="5734"/>
                  <a:pt x="1411" y="6314"/>
                </a:cubicBezTo>
                <a:cubicBezTo>
                  <a:pt x="1701" y="6944"/>
                  <a:pt x="2029" y="7561"/>
                  <a:pt x="2382" y="8141"/>
                </a:cubicBezTo>
                <a:lnTo>
                  <a:pt x="2331" y="8028"/>
                </a:lnTo>
                <a:lnTo>
                  <a:pt x="2659" y="8569"/>
                </a:lnTo>
                <a:cubicBezTo>
                  <a:pt x="2691" y="8615"/>
                  <a:pt x="2705" y="8634"/>
                  <a:pt x="2706" y="8634"/>
                </a:cubicBezTo>
                <a:cubicBezTo>
                  <a:pt x="2708" y="8634"/>
                  <a:pt x="2598" y="8470"/>
                  <a:pt x="2495" y="8292"/>
                </a:cubicBezTo>
                <a:cubicBezTo>
                  <a:pt x="2389" y="8118"/>
                  <a:pt x="2282" y="7936"/>
                  <a:pt x="2290" y="7936"/>
                </a:cubicBezTo>
                <a:lnTo>
                  <a:pt x="2290" y="7936"/>
                </a:lnTo>
                <a:cubicBezTo>
                  <a:pt x="2292" y="7936"/>
                  <a:pt x="2305" y="7952"/>
                  <a:pt x="2331" y="7990"/>
                </a:cubicBezTo>
                <a:cubicBezTo>
                  <a:pt x="2583" y="8443"/>
                  <a:pt x="2861" y="8884"/>
                  <a:pt x="3163" y="9313"/>
                </a:cubicBezTo>
                <a:cubicBezTo>
                  <a:pt x="3528" y="9842"/>
                  <a:pt x="3906" y="10346"/>
                  <a:pt x="3995" y="10497"/>
                </a:cubicBezTo>
                <a:cubicBezTo>
                  <a:pt x="4105" y="10639"/>
                  <a:pt x="4138" y="10677"/>
                  <a:pt x="4141" y="10677"/>
                </a:cubicBezTo>
                <a:cubicBezTo>
                  <a:pt x="4146" y="10677"/>
                  <a:pt x="4109" y="10624"/>
                  <a:pt x="4112" y="10624"/>
                </a:cubicBezTo>
                <a:lnTo>
                  <a:pt x="4112" y="10624"/>
                </a:lnTo>
                <a:cubicBezTo>
                  <a:pt x="4115" y="10624"/>
                  <a:pt x="4147" y="10664"/>
                  <a:pt x="4259" y="10812"/>
                </a:cubicBezTo>
                <a:lnTo>
                  <a:pt x="4348" y="10938"/>
                </a:lnTo>
                <a:lnTo>
                  <a:pt x="4448" y="11039"/>
                </a:lnTo>
                <a:cubicBezTo>
                  <a:pt x="4574" y="11190"/>
                  <a:pt x="4688" y="11354"/>
                  <a:pt x="4801" y="11518"/>
                </a:cubicBezTo>
                <a:lnTo>
                  <a:pt x="4574" y="11241"/>
                </a:lnTo>
                <a:lnTo>
                  <a:pt x="4574" y="11241"/>
                </a:lnTo>
                <a:cubicBezTo>
                  <a:pt x="4849" y="11595"/>
                  <a:pt x="5362" y="12189"/>
                  <a:pt x="5530" y="12390"/>
                </a:cubicBezTo>
                <a:lnTo>
                  <a:pt x="5530" y="12390"/>
                </a:lnTo>
                <a:lnTo>
                  <a:pt x="5217" y="12009"/>
                </a:lnTo>
                <a:lnTo>
                  <a:pt x="5217" y="12009"/>
                </a:lnTo>
                <a:cubicBezTo>
                  <a:pt x="5734" y="12614"/>
                  <a:pt x="6301" y="13282"/>
                  <a:pt x="6893" y="13925"/>
                </a:cubicBezTo>
                <a:cubicBezTo>
                  <a:pt x="7170" y="14265"/>
                  <a:pt x="7485" y="14567"/>
                  <a:pt x="7825" y="14845"/>
                </a:cubicBezTo>
                <a:cubicBezTo>
                  <a:pt x="8092" y="15069"/>
                  <a:pt x="8387" y="15248"/>
                  <a:pt x="8708" y="15382"/>
                </a:cubicBezTo>
                <a:lnTo>
                  <a:pt x="8708" y="15382"/>
                </a:lnTo>
                <a:cubicBezTo>
                  <a:pt x="8665" y="15694"/>
                  <a:pt x="8648" y="16010"/>
                  <a:pt x="8657" y="16319"/>
                </a:cubicBezTo>
                <a:cubicBezTo>
                  <a:pt x="8657" y="16218"/>
                  <a:pt x="8657" y="16079"/>
                  <a:pt x="8657" y="16004"/>
                </a:cubicBezTo>
                <a:cubicBezTo>
                  <a:pt x="8657" y="16394"/>
                  <a:pt x="8670" y="16773"/>
                  <a:pt x="8720" y="17151"/>
                </a:cubicBezTo>
                <a:cubicBezTo>
                  <a:pt x="8724" y="17210"/>
                  <a:pt x="8726" y="17234"/>
                  <a:pt x="8725" y="17234"/>
                </a:cubicBezTo>
                <a:cubicBezTo>
                  <a:pt x="8723" y="17234"/>
                  <a:pt x="8712" y="17142"/>
                  <a:pt x="8695" y="17050"/>
                </a:cubicBezTo>
                <a:lnTo>
                  <a:pt x="8695" y="17050"/>
                </a:lnTo>
                <a:cubicBezTo>
                  <a:pt x="8707" y="17163"/>
                  <a:pt x="8720" y="17251"/>
                  <a:pt x="8745" y="17365"/>
                </a:cubicBezTo>
                <a:cubicBezTo>
                  <a:pt x="8758" y="17466"/>
                  <a:pt x="8783" y="17592"/>
                  <a:pt x="8821" y="17755"/>
                </a:cubicBezTo>
                <a:cubicBezTo>
                  <a:pt x="8783" y="17680"/>
                  <a:pt x="8770" y="17705"/>
                  <a:pt x="8695" y="17226"/>
                </a:cubicBezTo>
                <a:lnTo>
                  <a:pt x="8695" y="17226"/>
                </a:lnTo>
                <a:cubicBezTo>
                  <a:pt x="8745" y="17579"/>
                  <a:pt x="8821" y="17944"/>
                  <a:pt x="8922" y="18285"/>
                </a:cubicBezTo>
                <a:cubicBezTo>
                  <a:pt x="8922" y="18351"/>
                  <a:pt x="9046" y="18713"/>
                  <a:pt x="9045" y="18713"/>
                </a:cubicBezTo>
                <a:cubicBezTo>
                  <a:pt x="9044" y="18713"/>
                  <a:pt x="9041" y="18706"/>
                  <a:pt x="9035" y="18688"/>
                </a:cubicBezTo>
                <a:lnTo>
                  <a:pt x="9035" y="18688"/>
                </a:lnTo>
                <a:cubicBezTo>
                  <a:pt x="9148" y="19028"/>
                  <a:pt x="9287" y="19356"/>
                  <a:pt x="9463" y="19671"/>
                </a:cubicBezTo>
                <a:cubicBezTo>
                  <a:pt x="9652" y="20024"/>
                  <a:pt x="9867" y="20376"/>
                  <a:pt x="10106" y="20704"/>
                </a:cubicBezTo>
                <a:cubicBezTo>
                  <a:pt x="10131" y="20729"/>
                  <a:pt x="10182" y="20792"/>
                  <a:pt x="10283" y="20931"/>
                </a:cubicBezTo>
                <a:cubicBezTo>
                  <a:pt x="10749" y="21548"/>
                  <a:pt x="11303" y="22090"/>
                  <a:pt x="11933" y="22531"/>
                </a:cubicBezTo>
                <a:lnTo>
                  <a:pt x="12336" y="22846"/>
                </a:lnTo>
                <a:cubicBezTo>
                  <a:pt x="12463" y="22924"/>
                  <a:pt x="12509" y="22951"/>
                  <a:pt x="12514" y="22951"/>
                </a:cubicBezTo>
                <a:cubicBezTo>
                  <a:pt x="12525" y="22951"/>
                  <a:pt x="12326" y="22816"/>
                  <a:pt x="12340" y="22816"/>
                </a:cubicBezTo>
                <a:lnTo>
                  <a:pt x="12340" y="22816"/>
                </a:lnTo>
                <a:cubicBezTo>
                  <a:pt x="12349" y="22816"/>
                  <a:pt x="12448" y="22873"/>
                  <a:pt x="12752" y="23060"/>
                </a:cubicBezTo>
                <a:cubicBezTo>
                  <a:pt x="13118" y="23262"/>
                  <a:pt x="13181" y="23300"/>
                  <a:pt x="13193" y="23300"/>
                </a:cubicBezTo>
                <a:cubicBezTo>
                  <a:pt x="13193" y="23312"/>
                  <a:pt x="13143" y="23300"/>
                  <a:pt x="13269" y="23363"/>
                </a:cubicBezTo>
                <a:cubicBezTo>
                  <a:pt x="13836" y="23627"/>
                  <a:pt x="14428" y="23842"/>
                  <a:pt x="15033" y="24018"/>
                </a:cubicBezTo>
                <a:cubicBezTo>
                  <a:pt x="14907" y="23993"/>
                  <a:pt x="14794" y="23955"/>
                  <a:pt x="14693" y="23930"/>
                </a:cubicBezTo>
                <a:cubicBezTo>
                  <a:pt x="14592" y="23892"/>
                  <a:pt x="14491" y="23867"/>
                  <a:pt x="14378" y="23829"/>
                </a:cubicBezTo>
                <a:lnTo>
                  <a:pt x="14378" y="23829"/>
                </a:lnTo>
                <a:cubicBezTo>
                  <a:pt x="14554" y="23892"/>
                  <a:pt x="14743" y="23955"/>
                  <a:pt x="14920" y="24005"/>
                </a:cubicBezTo>
                <a:cubicBezTo>
                  <a:pt x="14767" y="23970"/>
                  <a:pt x="14625" y="23924"/>
                  <a:pt x="14494" y="23897"/>
                </a:cubicBezTo>
                <a:lnTo>
                  <a:pt x="14494" y="23897"/>
                </a:lnTo>
                <a:cubicBezTo>
                  <a:pt x="14706" y="23959"/>
                  <a:pt x="15053" y="24058"/>
                  <a:pt x="15411" y="24131"/>
                </a:cubicBezTo>
                <a:cubicBezTo>
                  <a:pt x="15789" y="24207"/>
                  <a:pt x="16167" y="24257"/>
                  <a:pt x="16558" y="24270"/>
                </a:cubicBezTo>
                <a:cubicBezTo>
                  <a:pt x="16612" y="24275"/>
                  <a:pt x="16667" y="24281"/>
                  <a:pt x="16721" y="24285"/>
                </a:cubicBezTo>
                <a:lnTo>
                  <a:pt x="16721" y="24285"/>
                </a:lnTo>
                <a:cubicBezTo>
                  <a:pt x="16713" y="24285"/>
                  <a:pt x="16705" y="24284"/>
                  <a:pt x="16697" y="24283"/>
                </a:cubicBezTo>
                <a:lnTo>
                  <a:pt x="16697" y="24283"/>
                </a:lnTo>
                <a:cubicBezTo>
                  <a:pt x="16705" y="24284"/>
                  <a:pt x="16713" y="24284"/>
                  <a:pt x="16722" y="24285"/>
                </a:cubicBezTo>
                <a:lnTo>
                  <a:pt x="16722" y="24285"/>
                </a:lnTo>
                <a:cubicBezTo>
                  <a:pt x="16793" y="24291"/>
                  <a:pt x="16864" y="24295"/>
                  <a:pt x="16936" y="24295"/>
                </a:cubicBezTo>
                <a:cubicBezTo>
                  <a:pt x="16850" y="24295"/>
                  <a:pt x="16822" y="24295"/>
                  <a:pt x="16763" y="24290"/>
                </a:cubicBezTo>
                <a:lnTo>
                  <a:pt x="16763" y="24290"/>
                </a:lnTo>
                <a:cubicBezTo>
                  <a:pt x="16907" y="24304"/>
                  <a:pt x="17050" y="24313"/>
                  <a:pt x="17190" y="24313"/>
                </a:cubicBezTo>
                <a:cubicBezTo>
                  <a:pt x="17249" y="24313"/>
                  <a:pt x="17307" y="24311"/>
                  <a:pt x="17364" y="24308"/>
                </a:cubicBezTo>
                <a:lnTo>
                  <a:pt x="18196" y="24257"/>
                </a:lnTo>
                <a:cubicBezTo>
                  <a:pt x="18398" y="24242"/>
                  <a:pt x="18562" y="24231"/>
                  <a:pt x="18607" y="24231"/>
                </a:cubicBezTo>
                <a:cubicBezTo>
                  <a:pt x="18635" y="24231"/>
                  <a:pt x="18618" y="24235"/>
                  <a:pt x="18536" y="24245"/>
                </a:cubicBezTo>
                <a:cubicBezTo>
                  <a:pt x="18649" y="24232"/>
                  <a:pt x="18776" y="24207"/>
                  <a:pt x="18889" y="24194"/>
                </a:cubicBezTo>
                <a:cubicBezTo>
                  <a:pt x="19015" y="24182"/>
                  <a:pt x="19141" y="24157"/>
                  <a:pt x="19254" y="24131"/>
                </a:cubicBezTo>
                <a:cubicBezTo>
                  <a:pt x="19344" y="24116"/>
                  <a:pt x="19387" y="24109"/>
                  <a:pt x="19392" y="24109"/>
                </a:cubicBezTo>
                <a:cubicBezTo>
                  <a:pt x="19392" y="24109"/>
                  <a:pt x="19392" y="24109"/>
                  <a:pt x="19392" y="24109"/>
                </a:cubicBezTo>
                <a:lnTo>
                  <a:pt x="19392" y="24109"/>
                </a:lnTo>
                <a:cubicBezTo>
                  <a:pt x="19513" y="24086"/>
                  <a:pt x="19633" y="24064"/>
                  <a:pt x="19758" y="24031"/>
                </a:cubicBezTo>
                <a:lnTo>
                  <a:pt x="19884" y="24002"/>
                </a:lnTo>
                <a:lnTo>
                  <a:pt x="19884" y="24002"/>
                </a:lnTo>
                <a:cubicBezTo>
                  <a:pt x="20010" y="24224"/>
                  <a:pt x="20154" y="24443"/>
                  <a:pt x="20313" y="24648"/>
                </a:cubicBezTo>
                <a:cubicBezTo>
                  <a:pt x="20248" y="24547"/>
                  <a:pt x="20164" y="24405"/>
                  <a:pt x="20177" y="24405"/>
                </a:cubicBezTo>
                <a:lnTo>
                  <a:pt x="20177" y="24405"/>
                </a:lnTo>
                <a:cubicBezTo>
                  <a:pt x="20182" y="24405"/>
                  <a:pt x="20200" y="24424"/>
                  <a:pt x="20237" y="24472"/>
                </a:cubicBezTo>
                <a:cubicBezTo>
                  <a:pt x="20313" y="24610"/>
                  <a:pt x="20376" y="24686"/>
                  <a:pt x="20426" y="24761"/>
                </a:cubicBezTo>
                <a:lnTo>
                  <a:pt x="20552" y="24913"/>
                </a:lnTo>
                <a:cubicBezTo>
                  <a:pt x="20628" y="25001"/>
                  <a:pt x="20703" y="25127"/>
                  <a:pt x="20981" y="25391"/>
                </a:cubicBezTo>
                <a:cubicBezTo>
                  <a:pt x="20931" y="25342"/>
                  <a:pt x="20913" y="25320"/>
                  <a:pt x="20917" y="25320"/>
                </a:cubicBezTo>
                <a:lnTo>
                  <a:pt x="20917" y="25320"/>
                </a:lnTo>
                <a:cubicBezTo>
                  <a:pt x="20930" y="25320"/>
                  <a:pt x="21099" y="25465"/>
                  <a:pt x="21308" y="25656"/>
                </a:cubicBezTo>
                <a:cubicBezTo>
                  <a:pt x="21297" y="25647"/>
                  <a:pt x="21290" y="25645"/>
                  <a:pt x="21286" y="25645"/>
                </a:cubicBezTo>
                <a:cubicBezTo>
                  <a:pt x="21280" y="25645"/>
                  <a:pt x="21278" y="25651"/>
                  <a:pt x="21270" y="25651"/>
                </a:cubicBezTo>
                <a:cubicBezTo>
                  <a:pt x="21261" y="25651"/>
                  <a:pt x="21242" y="25642"/>
                  <a:pt x="21195" y="25606"/>
                </a:cubicBezTo>
                <a:lnTo>
                  <a:pt x="21195" y="25606"/>
                </a:lnTo>
                <a:cubicBezTo>
                  <a:pt x="21424" y="25789"/>
                  <a:pt x="21653" y="25972"/>
                  <a:pt x="21901" y="26137"/>
                </a:cubicBezTo>
                <a:lnTo>
                  <a:pt x="21901" y="26137"/>
                </a:lnTo>
                <a:cubicBezTo>
                  <a:pt x="21890" y="26130"/>
                  <a:pt x="21884" y="26128"/>
                  <a:pt x="21881" y="26128"/>
                </a:cubicBezTo>
                <a:cubicBezTo>
                  <a:pt x="21865" y="26128"/>
                  <a:pt x="21974" y="26223"/>
                  <a:pt x="22090" y="26311"/>
                </a:cubicBezTo>
                <a:cubicBezTo>
                  <a:pt x="22086" y="26309"/>
                  <a:pt x="22084" y="26308"/>
                  <a:pt x="22084" y="26308"/>
                </a:cubicBezTo>
                <a:lnTo>
                  <a:pt x="22084" y="26308"/>
                </a:lnTo>
                <a:cubicBezTo>
                  <a:pt x="22081" y="26308"/>
                  <a:pt x="22235" y="26423"/>
                  <a:pt x="22442" y="26538"/>
                </a:cubicBezTo>
                <a:cubicBezTo>
                  <a:pt x="22657" y="26677"/>
                  <a:pt x="22909" y="26828"/>
                  <a:pt x="23022" y="26878"/>
                </a:cubicBezTo>
                <a:cubicBezTo>
                  <a:pt x="22909" y="26815"/>
                  <a:pt x="22795" y="26752"/>
                  <a:pt x="22669" y="26677"/>
                </a:cubicBezTo>
                <a:lnTo>
                  <a:pt x="22669" y="26677"/>
                </a:lnTo>
                <a:cubicBezTo>
                  <a:pt x="22984" y="26853"/>
                  <a:pt x="23312" y="27017"/>
                  <a:pt x="23639" y="27143"/>
                </a:cubicBezTo>
                <a:cubicBezTo>
                  <a:pt x="23765" y="27206"/>
                  <a:pt x="23891" y="27244"/>
                  <a:pt x="24055" y="27307"/>
                </a:cubicBezTo>
                <a:cubicBezTo>
                  <a:pt x="24206" y="27370"/>
                  <a:pt x="24395" y="27445"/>
                  <a:pt x="24648" y="27521"/>
                </a:cubicBezTo>
                <a:cubicBezTo>
                  <a:pt x="24599" y="27511"/>
                  <a:pt x="24542" y="27500"/>
                  <a:pt x="24518" y="27500"/>
                </a:cubicBezTo>
                <a:cubicBezTo>
                  <a:pt x="24480" y="27500"/>
                  <a:pt x="24529" y="27530"/>
                  <a:pt x="24849" y="27647"/>
                </a:cubicBezTo>
                <a:cubicBezTo>
                  <a:pt x="25504" y="27811"/>
                  <a:pt x="26185" y="27949"/>
                  <a:pt x="26865" y="28038"/>
                </a:cubicBezTo>
                <a:lnTo>
                  <a:pt x="27042" y="28088"/>
                </a:lnTo>
                <a:cubicBezTo>
                  <a:pt x="27281" y="28113"/>
                  <a:pt x="27533" y="28138"/>
                  <a:pt x="27773" y="28164"/>
                </a:cubicBezTo>
                <a:cubicBezTo>
                  <a:pt x="27546" y="28151"/>
                  <a:pt x="27105" y="28126"/>
                  <a:pt x="26651" y="28063"/>
                </a:cubicBezTo>
                <a:cubicBezTo>
                  <a:pt x="26223" y="28000"/>
                  <a:pt x="25794" y="27924"/>
                  <a:pt x="25366" y="27811"/>
                </a:cubicBezTo>
                <a:lnTo>
                  <a:pt x="25366" y="27811"/>
                </a:lnTo>
                <a:lnTo>
                  <a:pt x="25643" y="27899"/>
                </a:lnTo>
                <a:cubicBezTo>
                  <a:pt x="25782" y="27937"/>
                  <a:pt x="25920" y="27975"/>
                  <a:pt x="26071" y="28000"/>
                </a:cubicBezTo>
                <a:cubicBezTo>
                  <a:pt x="26116" y="28014"/>
                  <a:pt x="26124" y="28020"/>
                  <a:pt x="26108" y="28020"/>
                </a:cubicBezTo>
                <a:cubicBezTo>
                  <a:pt x="26080" y="28020"/>
                  <a:pt x="25983" y="28003"/>
                  <a:pt x="25875" y="27980"/>
                </a:cubicBezTo>
                <a:lnTo>
                  <a:pt x="25875" y="27980"/>
                </a:lnTo>
                <a:cubicBezTo>
                  <a:pt x="26231" y="28069"/>
                  <a:pt x="26592" y="28143"/>
                  <a:pt x="26953" y="28201"/>
                </a:cubicBezTo>
                <a:cubicBezTo>
                  <a:pt x="26948" y="28199"/>
                  <a:pt x="26951" y="28198"/>
                  <a:pt x="26962" y="28198"/>
                </a:cubicBezTo>
                <a:cubicBezTo>
                  <a:pt x="27060" y="28198"/>
                  <a:pt x="27794" y="28284"/>
                  <a:pt x="27957" y="28284"/>
                </a:cubicBezTo>
                <a:cubicBezTo>
                  <a:pt x="27981" y="28284"/>
                  <a:pt x="27993" y="28282"/>
                  <a:pt x="27987" y="28277"/>
                </a:cubicBezTo>
                <a:cubicBezTo>
                  <a:pt x="27722" y="28264"/>
                  <a:pt x="27470" y="28227"/>
                  <a:pt x="27218" y="28214"/>
                </a:cubicBezTo>
                <a:cubicBezTo>
                  <a:pt x="26953" y="28189"/>
                  <a:pt x="26701" y="28138"/>
                  <a:pt x="26449" y="28101"/>
                </a:cubicBezTo>
                <a:cubicBezTo>
                  <a:pt x="26638" y="28101"/>
                  <a:pt x="26815" y="28113"/>
                  <a:pt x="27004" y="28151"/>
                </a:cubicBezTo>
                <a:cubicBezTo>
                  <a:pt x="27357" y="28189"/>
                  <a:pt x="27836" y="28239"/>
                  <a:pt x="28340" y="28264"/>
                </a:cubicBezTo>
                <a:cubicBezTo>
                  <a:pt x="28592" y="28290"/>
                  <a:pt x="28151" y="28290"/>
                  <a:pt x="28163" y="28302"/>
                </a:cubicBezTo>
                <a:cubicBezTo>
                  <a:pt x="28224" y="28302"/>
                  <a:pt x="28389" y="28318"/>
                  <a:pt x="28569" y="28318"/>
                </a:cubicBezTo>
                <a:cubicBezTo>
                  <a:pt x="28614" y="28318"/>
                  <a:pt x="28660" y="28317"/>
                  <a:pt x="28705" y="28315"/>
                </a:cubicBezTo>
                <a:lnTo>
                  <a:pt x="28793" y="28315"/>
                </a:lnTo>
                <a:cubicBezTo>
                  <a:pt x="28898" y="28320"/>
                  <a:pt x="29002" y="28323"/>
                  <a:pt x="29105" y="28323"/>
                </a:cubicBezTo>
                <a:cubicBezTo>
                  <a:pt x="29252" y="28323"/>
                  <a:pt x="29396" y="28317"/>
                  <a:pt x="29537" y="28302"/>
                </a:cubicBezTo>
                <a:lnTo>
                  <a:pt x="29927" y="28290"/>
                </a:lnTo>
                <a:lnTo>
                  <a:pt x="30381" y="28264"/>
                </a:lnTo>
                <a:cubicBezTo>
                  <a:pt x="30608" y="28252"/>
                  <a:pt x="31074" y="28214"/>
                  <a:pt x="31112" y="28189"/>
                </a:cubicBezTo>
                <a:lnTo>
                  <a:pt x="31112" y="28189"/>
                </a:lnTo>
                <a:cubicBezTo>
                  <a:pt x="31050" y="28193"/>
                  <a:pt x="30997" y="28195"/>
                  <a:pt x="30951" y="28195"/>
                </a:cubicBezTo>
                <a:cubicBezTo>
                  <a:pt x="30705" y="28195"/>
                  <a:pt x="30685" y="28143"/>
                  <a:pt x="30898" y="28101"/>
                </a:cubicBezTo>
                <a:cubicBezTo>
                  <a:pt x="30973" y="28101"/>
                  <a:pt x="32095" y="27949"/>
                  <a:pt x="32359" y="27886"/>
                </a:cubicBezTo>
                <a:cubicBezTo>
                  <a:pt x="32404" y="27879"/>
                  <a:pt x="32430" y="27876"/>
                  <a:pt x="32443" y="27876"/>
                </a:cubicBezTo>
                <a:cubicBezTo>
                  <a:pt x="32522" y="27876"/>
                  <a:pt x="32015" y="28011"/>
                  <a:pt x="32065" y="28011"/>
                </a:cubicBezTo>
                <a:cubicBezTo>
                  <a:pt x="32073" y="28011"/>
                  <a:pt x="32094" y="28007"/>
                  <a:pt x="32132" y="28000"/>
                </a:cubicBezTo>
                <a:cubicBezTo>
                  <a:pt x="32132" y="28000"/>
                  <a:pt x="32347" y="27937"/>
                  <a:pt x="32435" y="27912"/>
                </a:cubicBezTo>
                <a:cubicBezTo>
                  <a:pt x="32573" y="27899"/>
                  <a:pt x="32712" y="27874"/>
                  <a:pt x="32851" y="27836"/>
                </a:cubicBezTo>
                <a:cubicBezTo>
                  <a:pt x="32905" y="27800"/>
                  <a:pt x="33406" y="27668"/>
                  <a:pt x="33403" y="27668"/>
                </a:cubicBezTo>
                <a:lnTo>
                  <a:pt x="33403" y="27668"/>
                </a:lnTo>
                <a:cubicBezTo>
                  <a:pt x="33402" y="27668"/>
                  <a:pt x="33318" y="27690"/>
                  <a:pt x="33090" y="27748"/>
                </a:cubicBezTo>
                <a:cubicBezTo>
                  <a:pt x="33330" y="27685"/>
                  <a:pt x="33468" y="27647"/>
                  <a:pt x="33607" y="27597"/>
                </a:cubicBezTo>
                <a:cubicBezTo>
                  <a:pt x="33745" y="27546"/>
                  <a:pt x="33909" y="27508"/>
                  <a:pt x="34199" y="27408"/>
                </a:cubicBezTo>
                <a:lnTo>
                  <a:pt x="34199" y="27408"/>
                </a:lnTo>
                <a:cubicBezTo>
                  <a:pt x="34184" y="27412"/>
                  <a:pt x="34174" y="27414"/>
                  <a:pt x="34170" y="27414"/>
                </a:cubicBezTo>
                <a:cubicBezTo>
                  <a:pt x="34118" y="27414"/>
                  <a:pt x="34728" y="27163"/>
                  <a:pt x="35157" y="26954"/>
                </a:cubicBezTo>
                <a:lnTo>
                  <a:pt x="35157" y="26954"/>
                </a:lnTo>
                <a:cubicBezTo>
                  <a:pt x="35151" y="26960"/>
                  <a:pt x="35152" y="26962"/>
                  <a:pt x="35159" y="26962"/>
                </a:cubicBezTo>
                <a:cubicBezTo>
                  <a:pt x="35181" y="26962"/>
                  <a:pt x="35257" y="26936"/>
                  <a:pt x="35295" y="26916"/>
                </a:cubicBezTo>
                <a:cubicBezTo>
                  <a:pt x="35698" y="26727"/>
                  <a:pt x="36089" y="26526"/>
                  <a:pt x="36480" y="26299"/>
                </a:cubicBezTo>
                <a:cubicBezTo>
                  <a:pt x="36845" y="26072"/>
                  <a:pt x="37198" y="25833"/>
                  <a:pt x="37526" y="25568"/>
                </a:cubicBezTo>
                <a:cubicBezTo>
                  <a:pt x="37563" y="25543"/>
                  <a:pt x="37677" y="25454"/>
                  <a:pt x="37765" y="25391"/>
                </a:cubicBezTo>
                <a:cubicBezTo>
                  <a:pt x="37814" y="25342"/>
                  <a:pt x="37853" y="25309"/>
                  <a:pt x="37856" y="25309"/>
                </a:cubicBezTo>
                <a:lnTo>
                  <a:pt x="37856" y="25309"/>
                </a:lnTo>
                <a:cubicBezTo>
                  <a:pt x="37858" y="25309"/>
                  <a:pt x="37850" y="25319"/>
                  <a:pt x="37828" y="25341"/>
                </a:cubicBezTo>
                <a:cubicBezTo>
                  <a:pt x="37880" y="25296"/>
                  <a:pt x="37928" y="25248"/>
                  <a:pt x="37991" y="25182"/>
                </a:cubicBezTo>
                <a:lnTo>
                  <a:pt x="37991" y="25182"/>
                </a:lnTo>
                <a:cubicBezTo>
                  <a:pt x="37965" y="25207"/>
                  <a:pt x="37940" y="25231"/>
                  <a:pt x="37916" y="25253"/>
                </a:cubicBezTo>
                <a:cubicBezTo>
                  <a:pt x="37916" y="25253"/>
                  <a:pt x="37941" y="25215"/>
                  <a:pt x="38004" y="25152"/>
                </a:cubicBezTo>
                <a:cubicBezTo>
                  <a:pt x="38067" y="25089"/>
                  <a:pt x="38143" y="24988"/>
                  <a:pt x="38256" y="24875"/>
                </a:cubicBezTo>
                <a:cubicBezTo>
                  <a:pt x="38534" y="24560"/>
                  <a:pt x="38798" y="24220"/>
                  <a:pt x="39038" y="23867"/>
                </a:cubicBezTo>
                <a:cubicBezTo>
                  <a:pt x="39151" y="23690"/>
                  <a:pt x="39214" y="23590"/>
                  <a:pt x="39252" y="23527"/>
                </a:cubicBezTo>
                <a:cubicBezTo>
                  <a:pt x="39265" y="23489"/>
                  <a:pt x="39277" y="23464"/>
                  <a:pt x="39302" y="23438"/>
                </a:cubicBezTo>
                <a:cubicBezTo>
                  <a:pt x="39441" y="23186"/>
                  <a:pt x="39542" y="22909"/>
                  <a:pt x="39592" y="22632"/>
                </a:cubicBezTo>
                <a:cubicBezTo>
                  <a:pt x="39617" y="22455"/>
                  <a:pt x="39617" y="22292"/>
                  <a:pt x="39605" y="22115"/>
                </a:cubicBezTo>
                <a:cubicBezTo>
                  <a:pt x="39580" y="21964"/>
                  <a:pt x="39554" y="21813"/>
                  <a:pt x="39491" y="21674"/>
                </a:cubicBezTo>
                <a:cubicBezTo>
                  <a:pt x="39416" y="21460"/>
                  <a:pt x="39290" y="21258"/>
                  <a:pt x="39113" y="21095"/>
                </a:cubicBezTo>
                <a:cubicBezTo>
                  <a:pt x="39038" y="21006"/>
                  <a:pt x="38975" y="20969"/>
                  <a:pt x="38962" y="20956"/>
                </a:cubicBezTo>
                <a:cubicBezTo>
                  <a:pt x="38950" y="20943"/>
                  <a:pt x="38946" y="20937"/>
                  <a:pt x="38950" y="20937"/>
                </a:cubicBezTo>
                <a:lnTo>
                  <a:pt x="38950" y="20937"/>
                </a:lnTo>
                <a:cubicBezTo>
                  <a:pt x="38953" y="20937"/>
                  <a:pt x="38962" y="20943"/>
                  <a:pt x="38975" y="20956"/>
                </a:cubicBezTo>
                <a:cubicBezTo>
                  <a:pt x="38984" y="20965"/>
                  <a:pt x="39041" y="20995"/>
                  <a:pt x="39055" y="20995"/>
                </a:cubicBezTo>
                <a:cubicBezTo>
                  <a:pt x="39061" y="20995"/>
                  <a:pt x="39060" y="20991"/>
                  <a:pt x="39050" y="20981"/>
                </a:cubicBezTo>
                <a:lnTo>
                  <a:pt x="39050" y="20981"/>
                </a:lnTo>
                <a:cubicBezTo>
                  <a:pt x="39265" y="21145"/>
                  <a:pt x="39428" y="21372"/>
                  <a:pt x="39517" y="21624"/>
                </a:cubicBezTo>
                <a:cubicBezTo>
                  <a:pt x="39592" y="21838"/>
                  <a:pt x="39630" y="22052"/>
                  <a:pt x="39630" y="22266"/>
                </a:cubicBezTo>
                <a:cubicBezTo>
                  <a:pt x="39643" y="22077"/>
                  <a:pt x="39617" y="21901"/>
                  <a:pt x="39554" y="21725"/>
                </a:cubicBezTo>
                <a:lnTo>
                  <a:pt x="39554" y="21725"/>
                </a:lnTo>
                <a:cubicBezTo>
                  <a:pt x="39605" y="21863"/>
                  <a:pt x="39630" y="22002"/>
                  <a:pt x="39643" y="22153"/>
                </a:cubicBezTo>
                <a:cubicBezTo>
                  <a:pt x="39655" y="22304"/>
                  <a:pt x="39643" y="22455"/>
                  <a:pt x="39617" y="22607"/>
                </a:cubicBezTo>
                <a:cubicBezTo>
                  <a:pt x="39655" y="22405"/>
                  <a:pt x="39668" y="22203"/>
                  <a:pt x="39630" y="22002"/>
                </a:cubicBezTo>
                <a:cubicBezTo>
                  <a:pt x="39592" y="21674"/>
                  <a:pt x="39441" y="21359"/>
                  <a:pt x="39214" y="21107"/>
                </a:cubicBezTo>
                <a:cubicBezTo>
                  <a:pt x="39088" y="20969"/>
                  <a:pt x="38924" y="20868"/>
                  <a:pt x="38735" y="20792"/>
                </a:cubicBezTo>
                <a:cubicBezTo>
                  <a:pt x="38615" y="20749"/>
                  <a:pt x="38482" y="20730"/>
                  <a:pt x="38350" y="20730"/>
                </a:cubicBezTo>
                <a:cubicBezTo>
                  <a:pt x="38289" y="20730"/>
                  <a:pt x="38228" y="20734"/>
                  <a:pt x="38168" y="20742"/>
                </a:cubicBezTo>
                <a:cubicBezTo>
                  <a:pt x="37828" y="20780"/>
                  <a:pt x="37500" y="20918"/>
                  <a:pt x="37223" y="21132"/>
                </a:cubicBezTo>
                <a:cubicBezTo>
                  <a:pt x="37086" y="21238"/>
                  <a:pt x="36888" y="21449"/>
                  <a:pt x="36900" y="21449"/>
                </a:cubicBezTo>
                <a:cubicBezTo>
                  <a:pt x="36902" y="21449"/>
                  <a:pt x="36913" y="21441"/>
                  <a:pt x="36933" y="21422"/>
                </a:cubicBezTo>
                <a:cubicBezTo>
                  <a:pt x="37022" y="21321"/>
                  <a:pt x="37110" y="21246"/>
                  <a:pt x="37211" y="21170"/>
                </a:cubicBezTo>
                <a:cubicBezTo>
                  <a:pt x="37254" y="21141"/>
                  <a:pt x="37273" y="21129"/>
                  <a:pt x="37274" y="21129"/>
                </a:cubicBezTo>
                <a:lnTo>
                  <a:pt x="37274" y="21129"/>
                </a:lnTo>
                <a:cubicBezTo>
                  <a:pt x="37277" y="21129"/>
                  <a:pt x="37178" y="21203"/>
                  <a:pt x="37097" y="21284"/>
                </a:cubicBezTo>
                <a:cubicBezTo>
                  <a:pt x="37027" y="21354"/>
                  <a:pt x="36961" y="21420"/>
                  <a:pt x="36964" y="21420"/>
                </a:cubicBezTo>
                <a:cubicBezTo>
                  <a:pt x="36966" y="21420"/>
                  <a:pt x="36993" y="21396"/>
                  <a:pt x="37059" y="21334"/>
                </a:cubicBezTo>
                <a:lnTo>
                  <a:pt x="37059" y="21334"/>
                </a:lnTo>
                <a:cubicBezTo>
                  <a:pt x="36644" y="21750"/>
                  <a:pt x="36329" y="22266"/>
                  <a:pt x="36152" y="22821"/>
                </a:cubicBezTo>
                <a:cubicBezTo>
                  <a:pt x="36141" y="22838"/>
                  <a:pt x="36129" y="22855"/>
                  <a:pt x="36119" y="22874"/>
                </a:cubicBezTo>
                <a:lnTo>
                  <a:pt x="36119" y="22874"/>
                </a:lnTo>
                <a:cubicBezTo>
                  <a:pt x="36126" y="22851"/>
                  <a:pt x="36133" y="22828"/>
                  <a:pt x="36141" y="22805"/>
                </a:cubicBezTo>
                <a:lnTo>
                  <a:pt x="36141" y="22805"/>
                </a:lnTo>
                <a:cubicBezTo>
                  <a:pt x="36126" y="22847"/>
                  <a:pt x="36111" y="22883"/>
                  <a:pt x="36102" y="22909"/>
                </a:cubicBezTo>
                <a:lnTo>
                  <a:pt x="36102" y="22909"/>
                </a:lnTo>
                <a:cubicBezTo>
                  <a:pt x="36107" y="22896"/>
                  <a:pt x="36113" y="22885"/>
                  <a:pt x="36119" y="22874"/>
                </a:cubicBezTo>
                <a:lnTo>
                  <a:pt x="36119" y="22874"/>
                </a:lnTo>
                <a:cubicBezTo>
                  <a:pt x="36109" y="22906"/>
                  <a:pt x="36099" y="22939"/>
                  <a:pt x="36089" y="22972"/>
                </a:cubicBezTo>
                <a:cubicBezTo>
                  <a:pt x="36020" y="23180"/>
                  <a:pt x="35982" y="23398"/>
                  <a:pt x="35967" y="23617"/>
                </a:cubicBezTo>
                <a:lnTo>
                  <a:pt x="35967" y="23617"/>
                </a:lnTo>
                <a:cubicBezTo>
                  <a:pt x="35974" y="23553"/>
                  <a:pt x="35991" y="23493"/>
                  <a:pt x="36001" y="23426"/>
                </a:cubicBezTo>
                <a:cubicBezTo>
                  <a:pt x="36013" y="23350"/>
                  <a:pt x="36026" y="23275"/>
                  <a:pt x="36051" y="23186"/>
                </a:cubicBezTo>
                <a:lnTo>
                  <a:pt x="36051" y="23186"/>
                </a:lnTo>
                <a:cubicBezTo>
                  <a:pt x="35950" y="23766"/>
                  <a:pt x="35938" y="24346"/>
                  <a:pt x="36039" y="24925"/>
                </a:cubicBezTo>
                <a:cubicBezTo>
                  <a:pt x="36013" y="24724"/>
                  <a:pt x="36001" y="24535"/>
                  <a:pt x="36001" y="24346"/>
                </a:cubicBezTo>
                <a:cubicBezTo>
                  <a:pt x="36001" y="24376"/>
                  <a:pt x="36001" y="24390"/>
                  <a:pt x="36000" y="24390"/>
                </a:cubicBezTo>
                <a:cubicBezTo>
                  <a:pt x="35998" y="24390"/>
                  <a:pt x="35992" y="24340"/>
                  <a:pt x="35976" y="24257"/>
                </a:cubicBezTo>
                <a:cubicBezTo>
                  <a:pt x="35976" y="24094"/>
                  <a:pt x="35988" y="23930"/>
                  <a:pt x="36001" y="23766"/>
                </a:cubicBezTo>
                <a:cubicBezTo>
                  <a:pt x="36013" y="23590"/>
                  <a:pt x="36051" y="23413"/>
                  <a:pt x="36051" y="23325"/>
                </a:cubicBezTo>
                <a:cubicBezTo>
                  <a:pt x="36055" y="23295"/>
                  <a:pt x="36058" y="23274"/>
                  <a:pt x="36059" y="23263"/>
                </a:cubicBezTo>
                <a:lnTo>
                  <a:pt x="36059" y="23263"/>
                </a:lnTo>
                <a:cubicBezTo>
                  <a:pt x="36076" y="23193"/>
                  <a:pt x="36098" y="23127"/>
                  <a:pt x="36114" y="23060"/>
                </a:cubicBezTo>
                <a:cubicBezTo>
                  <a:pt x="36140" y="22960"/>
                  <a:pt x="36177" y="22859"/>
                  <a:pt x="36215" y="22758"/>
                </a:cubicBezTo>
                <a:cubicBezTo>
                  <a:pt x="36228" y="22708"/>
                  <a:pt x="36253" y="22657"/>
                  <a:pt x="36266" y="22607"/>
                </a:cubicBezTo>
                <a:lnTo>
                  <a:pt x="36341" y="22443"/>
                </a:lnTo>
                <a:cubicBezTo>
                  <a:pt x="36392" y="22330"/>
                  <a:pt x="36455" y="22204"/>
                  <a:pt x="36530" y="22103"/>
                </a:cubicBezTo>
                <a:lnTo>
                  <a:pt x="36530" y="22103"/>
                </a:lnTo>
                <a:cubicBezTo>
                  <a:pt x="36529" y="22104"/>
                  <a:pt x="36506" y="22135"/>
                  <a:pt x="36503" y="22135"/>
                </a:cubicBezTo>
                <a:cubicBezTo>
                  <a:pt x="36502" y="22135"/>
                  <a:pt x="36502" y="22133"/>
                  <a:pt x="36505" y="22128"/>
                </a:cubicBezTo>
                <a:cubicBezTo>
                  <a:pt x="36555" y="22027"/>
                  <a:pt x="36618" y="21926"/>
                  <a:pt x="36694" y="21838"/>
                </a:cubicBezTo>
                <a:lnTo>
                  <a:pt x="36757" y="21737"/>
                </a:lnTo>
                <a:lnTo>
                  <a:pt x="36757" y="21737"/>
                </a:lnTo>
                <a:cubicBezTo>
                  <a:pt x="36681" y="21838"/>
                  <a:pt x="36618" y="21914"/>
                  <a:pt x="36593" y="21939"/>
                </a:cubicBezTo>
                <a:cubicBezTo>
                  <a:pt x="36631" y="21888"/>
                  <a:pt x="36681" y="21800"/>
                  <a:pt x="36757" y="21712"/>
                </a:cubicBezTo>
                <a:cubicBezTo>
                  <a:pt x="36820" y="21611"/>
                  <a:pt x="36908" y="21510"/>
                  <a:pt x="37009" y="21410"/>
                </a:cubicBezTo>
                <a:cubicBezTo>
                  <a:pt x="37173" y="21246"/>
                  <a:pt x="37349" y="21107"/>
                  <a:pt x="37551" y="20994"/>
                </a:cubicBezTo>
                <a:cubicBezTo>
                  <a:pt x="37625" y="20957"/>
                  <a:pt x="37651" y="20944"/>
                  <a:pt x="37653" y="20944"/>
                </a:cubicBezTo>
                <a:lnTo>
                  <a:pt x="37653" y="20944"/>
                </a:lnTo>
                <a:cubicBezTo>
                  <a:pt x="37657" y="20944"/>
                  <a:pt x="37541" y="21006"/>
                  <a:pt x="37553" y="21006"/>
                </a:cubicBezTo>
                <a:cubicBezTo>
                  <a:pt x="37557" y="21006"/>
                  <a:pt x="37567" y="21003"/>
                  <a:pt x="37589" y="20994"/>
                </a:cubicBezTo>
                <a:cubicBezTo>
                  <a:pt x="37715" y="20918"/>
                  <a:pt x="37841" y="20868"/>
                  <a:pt x="37967" y="20830"/>
                </a:cubicBezTo>
                <a:cubicBezTo>
                  <a:pt x="38080" y="20817"/>
                  <a:pt x="38181" y="20805"/>
                  <a:pt x="38294" y="20805"/>
                </a:cubicBezTo>
                <a:lnTo>
                  <a:pt x="38297" y="20805"/>
                </a:lnTo>
                <a:cubicBezTo>
                  <a:pt x="38310" y="20804"/>
                  <a:pt x="38323" y="20804"/>
                  <a:pt x="38337" y="20804"/>
                </a:cubicBezTo>
                <a:cubicBezTo>
                  <a:pt x="38454" y="20804"/>
                  <a:pt x="38571" y="20820"/>
                  <a:pt x="38685" y="20855"/>
                </a:cubicBezTo>
                <a:cubicBezTo>
                  <a:pt x="38874" y="20918"/>
                  <a:pt x="39050" y="21032"/>
                  <a:pt x="39189" y="21183"/>
                </a:cubicBezTo>
                <a:cubicBezTo>
                  <a:pt x="39315" y="21321"/>
                  <a:pt x="39416" y="21485"/>
                  <a:pt x="39479" y="21674"/>
                </a:cubicBezTo>
                <a:cubicBezTo>
                  <a:pt x="39529" y="21813"/>
                  <a:pt x="39567" y="21964"/>
                  <a:pt x="39580" y="22115"/>
                </a:cubicBezTo>
                <a:cubicBezTo>
                  <a:pt x="39587" y="22182"/>
                  <a:pt x="39590" y="22227"/>
                  <a:pt x="39589" y="22227"/>
                </a:cubicBezTo>
                <a:cubicBezTo>
                  <a:pt x="39588" y="22227"/>
                  <a:pt x="39585" y="22205"/>
                  <a:pt x="39580" y="22153"/>
                </a:cubicBezTo>
                <a:lnTo>
                  <a:pt x="39580" y="22153"/>
                </a:lnTo>
                <a:cubicBezTo>
                  <a:pt x="39605" y="22481"/>
                  <a:pt x="39542" y="22821"/>
                  <a:pt x="39403" y="23136"/>
                </a:cubicBezTo>
                <a:cubicBezTo>
                  <a:pt x="39189" y="23615"/>
                  <a:pt x="38912" y="24056"/>
                  <a:pt x="38559" y="24446"/>
                </a:cubicBezTo>
                <a:cubicBezTo>
                  <a:pt x="38206" y="24875"/>
                  <a:pt x="37790" y="25265"/>
                  <a:pt x="37337" y="25606"/>
                </a:cubicBezTo>
                <a:cubicBezTo>
                  <a:pt x="36996" y="25858"/>
                  <a:pt x="36644" y="26097"/>
                  <a:pt x="36278" y="26311"/>
                </a:cubicBezTo>
                <a:lnTo>
                  <a:pt x="36177" y="26362"/>
                </a:lnTo>
                <a:cubicBezTo>
                  <a:pt x="36077" y="26412"/>
                  <a:pt x="35963" y="26475"/>
                  <a:pt x="35824" y="26551"/>
                </a:cubicBezTo>
                <a:cubicBezTo>
                  <a:pt x="35698" y="26614"/>
                  <a:pt x="35547" y="26677"/>
                  <a:pt x="35421" y="26740"/>
                </a:cubicBezTo>
                <a:cubicBezTo>
                  <a:pt x="35144" y="26878"/>
                  <a:pt x="34892" y="26979"/>
                  <a:pt x="34816" y="27017"/>
                </a:cubicBezTo>
                <a:cubicBezTo>
                  <a:pt x="34590" y="27093"/>
                  <a:pt x="34086" y="27282"/>
                  <a:pt x="33544" y="27458"/>
                </a:cubicBezTo>
                <a:cubicBezTo>
                  <a:pt x="33267" y="27546"/>
                  <a:pt x="32977" y="27609"/>
                  <a:pt x="32712" y="27685"/>
                </a:cubicBezTo>
                <a:cubicBezTo>
                  <a:pt x="32447" y="27773"/>
                  <a:pt x="32208" y="27811"/>
                  <a:pt x="32019" y="27849"/>
                </a:cubicBezTo>
                <a:lnTo>
                  <a:pt x="31994" y="27874"/>
                </a:lnTo>
                <a:cubicBezTo>
                  <a:pt x="31427" y="28000"/>
                  <a:pt x="30847" y="28088"/>
                  <a:pt x="30280" y="28164"/>
                </a:cubicBezTo>
                <a:lnTo>
                  <a:pt x="30318" y="28164"/>
                </a:lnTo>
                <a:cubicBezTo>
                  <a:pt x="30028" y="28201"/>
                  <a:pt x="29663" y="28214"/>
                  <a:pt x="29247" y="28227"/>
                </a:cubicBezTo>
                <a:lnTo>
                  <a:pt x="28604" y="28214"/>
                </a:lnTo>
                <a:cubicBezTo>
                  <a:pt x="28390" y="28201"/>
                  <a:pt x="28163" y="28176"/>
                  <a:pt x="27936" y="28164"/>
                </a:cubicBezTo>
                <a:cubicBezTo>
                  <a:pt x="27989" y="28164"/>
                  <a:pt x="28156" y="28172"/>
                  <a:pt x="28305" y="28183"/>
                </a:cubicBezTo>
                <a:lnTo>
                  <a:pt x="28305" y="28183"/>
                </a:lnTo>
                <a:cubicBezTo>
                  <a:pt x="27255" y="28105"/>
                  <a:pt x="26085" y="27941"/>
                  <a:pt x="25177" y="27634"/>
                </a:cubicBezTo>
                <a:cubicBezTo>
                  <a:pt x="24950" y="27571"/>
                  <a:pt x="24774" y="27508"/>
                  <a:pt x="24622" y="27445"/>
                </a:cubicBezTo>
                <a:lnTo>
                  <a:pt x="24622" y="27445"/>
                </a:lnTo>
                <a:lnTo>
                  <a:pt x="24673" y="27471"/>
                </a:lnTo>
                <a:lnTo>
                  <a:pt x="24673" y="27471"/>
                </a:lnTo>
                <a:lnTo>
                  <a:pt x="24585" y="27433"/>
                </a:lnTo>
                <a:cubicBezTo>
                  <a:pt x="24511" y="27405"/>
                  <a:pt x="24438" y="27378"/>
                  <a:pt x="24361" y="27346"/>
                </a:cubicBezTo>
                <a:lnTo>
                  <a:pt x="24361" y="27346"/>
                </a:lnTo>
                <a:cubicBezTo>
                  <a:pt x="24418" y="27371"/>
                  <a:pt x="24476" y="27395"/>
                  <a:pt x="24534" y="27420"/>
                </a:cubicBezTo>
                <a:cubicBezTo>
                  <a:pt x="24345" y="27357"/>
                  <a:pt x="24093" y="27244"/>
                  <a:pt x="23828" y="27143"/>
                </a:cubicBezTo>
                <a:lnTo>
                  <a:pt x="23728" y="27067"/>
                </a:lnTo>
                <a:lnTo>
                  <a:pt x="23665" y="27042"/>
                </a:lnTo>
                <a:cubicBezTo>
                  <a:pt x="23552" y="26983"/>
                  <a:pt x="23501" y="26960"/>
                  <a:pt x="23491" y="26960"/>
                </a:cubicBezTo>
                <a:cubicBezTo>
                  <a:pt x="23480" y="26960"/>
                  <a:pt x="23522" y="26989"/>
                  <a:pt x="23589" y="27030"/>
                </a:cubicBezTo>
                <a:lnTo>
                  <a:pt x="23249" y="26866"/>
                </a:lnTo>
                <a:cubicBezTo>
                  <a:pt x="22946" y="26715"/>
                  <a:pt x="22644" y="26526"/>
                  <a:pt x="22367" y="26337"/>
                </a:cubicBezTo>
                <a:cubicBezTo>
                  <a:pt x="22140" y="26198"/>
                  <a:pt x="21913" y="26047"/>
                  <a:pt x="21712" y="25883"/>
                </a:cubicBezTo>
                <a:cubicBezTo>
                  <a:pt x="21436" y="25670"/>
                  <a:pt x="21185" y="25444"/>
                  <a:pt x="21120" y="25405"/>
                </a:cubicBezTo>
                <a:lnTo>
                  <a:pt x="21120" y="25405"/>
                </a:lnTo>
                <a:cubicBezTo>
                  <a:pt x="21021" y="25304"/>
                  <a:pt x="20930" y="25203"/>
                  <a:pt x="20829" y="25102"/>
                </a:cubicBezTo>
                <a:cubicBezTo>
                  <a:pt x="20729" y="25001"/>
                  <a:pt x="20628" y="24887"/>
                  <a:pt x="20540" y="24774"/>
                </a:cubicBezTo>
                <a:lnTo>
                  <a:pt x="20477" y="24661"/>
                </a:lnTo>
                <a:cubicBezTo>
                  <a:pt x="20401" y="24572"/>
                  <a:pt x="20325" y="24484"/>
                  <a:pt x="20262" y="24396"/>
                </a:cubicBezTo>
                <a:cubicBezTo>
                  <a:pt x="20199" y="24295"/>
                  <a:pt x="20124" y="24207"/>
                  <a:pt x="20061" y="24119"/>
                </a:cubicBezTo>
                <a:cubicBezTo>
                  <a:pt x="20036" y="24074"/>
                  <a:pt x="20011" y="24026"/>
                  <a:pt x="19986" y="23979"/>
                </a:cubicBezTo>
                <a:lnTo>
                  <a:pt x="19986" y="23979"/>
                </a:lnTo>
                <a:lnTo>
                  <a:pt x="20036" y="23968"/>
                </a:lnTo>
                <a:lnTo>
                  <a:pt x="20300" y="23892"/>
                </a:lnTo>
                <a:cubicBezTo>
                  <a:pt x="20464" y="23854"/>
                  <a:pt x="20792" y="23728"/>
                  <a:pt x="20968" y="23665"/>
                </a:cubicBezTo>
                <a:cubicBezTo>
                  <a:pt x="21033" y="23644"/>
                  <a:pt x="21057" y="23636"/>
                  <a:pt x="21059" y="23636"/>
                </a:cubicBezTo>
                <a:lnTo>
                  <a:pt x="21059" y="23636"/>
                </a:lnTo>
                <a:cubicBezTo>
                  <a:pt x="21064" y="23636"/>
                  <a:pt x="20872" y="23704"/>
                  <a:pt x="20898" y="23704"/>
                </a:cubicBezTo>
                <a:cubicBezTo>
                  <a:pt x="20899" y="23704"/>
                  <a:pt x="20902" y="23704"/>
                  <a:pt x="20905" y="23703"/>
                </a:cubicBezTo>
                <a:cubicBezTo>
                  <a:pt x="21094" y="23627"/>
                  <a:pt x="21283" y="23552"/>
                  <a:pt x="21472" y="23476"/>
                </a:cubicBezTo>
                <a:cubicBezTo>
                  <a:pt x="21511" y="23462"/>
                  <a:pt x="21531" y="23455"/>
                  <a:pt x="21536" y="23455"/>
                </a:cubicBezTo>
                <a:cubicBezTo>
                  <a:pt x="21561" y="23455"/>
                  <a:pt x="21180" y="23623"/>
                  <a:pt x="20842" y="23728"/>
                </a:cubicBezTo>
                <a:cubicBezTo>
                  <a:pt x="21044" y="23678"/>
                  <a:pt x="21245" y="23615"/>
                  <a:pt x="21434" y="23527"/>
                </a:cubicBezTo>
                <a:cubicBezTo>
                  <a:pt x="21623" y="23438"/>
                  <a:pt x="21901" y="23325"/>
                  <a:pt x="22468" y="23048"/>
                </a:cubicBezTo>
                <a:lnTo>
                  <a:pt x="22468" y="23048"/>
                </a:lnTo>
                <a:cubicBezTo>
                  <a:pt x="22291" y="23136"/>
                  <a:pt x="22115" y="23224"/>
                  <a:pt x="21938" y="23312"/>
                </a:cubicBezTo>
                <a:cubicBezTo>
                  <a:pt x="22368" y="23138"/>
                  <a:pt x="22776" y="22911"/>
                  <a:pt x="23162" y="22659"/>
                </a:cubicBezTo>
                <a:lnTo>
                  <a:pt x="23162" y="22659"/>
                </a:lnTo>
                <a:cubicBezTo>
                  <a:pt x="23043" y="22732"/>
                  <a:pt x="22852" y="22840"/>
                  <a:pt x="22707" y="22922"/>
                </a:cubicBezTo>
                <a:cubicBezTo>
                  <a:pt x="22599" y="22976"/>
                  <a:pt x="22517" y="23015"/>
                  <a:pt x="22507" y="23015"/>
                </a:cubicBezTo>
                <a:cubicBezTo>
                  <a:pt x="22499" y="23015"/>
                  <a:pt x="22547" y="22985"/>
                  <a:pt x="22682" y="22909"/>
                </a:cubicBezTo>
                <a:cubicBezTo>
                  <a:pt x="22921" y="22771"/>
                  <a:pt x="23148" y="22632"/>
                  <a:pt x="23362" y="22468"/>
                </a:cubicBezTo>
                <a:cubicBezTo>
                  <a:pt x="23425" y="22430"/>
                  <a:pt x="23488" y="22380"/>
                  <a:pt x="23551" y="22329"/>
                </a:cubicBezTo>
                <a:cubicBezTo>
                  <a:pt x="23665" y="22241"/>
                  <a:pt x="23828" y="22115"/>
                  <a:pt x="23992" y="21964"/>
                </a:cubicBezTo>
                <a:lnTo>
                  <a:pt x="23992" y="21964"/>
                </a:lnTo>
                <a:lnTo>
                  <a:pt x="23980" y="22002"/>
                </a:lnTo>
                <a:cubicBezTo>
                  <a:pt x="24156" y="21838"/>
                  <a:pt x="24332" y="21662"/>
                  <a:pt x="24484" y="21473"/>
                </a:cubicBezTo>
                <a:lnTo>
                  <a:pt x="24988" y="20880"/>
                </a:lnTo>
                <a:cubicBezTo>
                  <a:pt x="25112" y="20702"/>
                  <a:pt x="25151" y="20644"/>
                  <a:pt x="25149" y="20644"/>
                </a:cubicBezTo>
                <a:lnTo>
                  <a:pt x="25149" y="20644"/>
                </a:lnTo>
                <a:cubicBezTo>
                  <a:pt x="25145" y="20644"/>
                  <a:pt x="25006" y="20833"/>
                  <a:pt x="24998" y="20833"/>
                </a:cubicBezTo>
                <a:cubicBezTo>
                  <a:pt x="24992" y="20833"/>
                  <a:pt x="25038" y="20758"/>
                  <a:pt x="25202" y="20515"/>
                </a:cubicBezTo>
                <a:cubicBezTo>
                  <a:pt x="25580" y="19935"/>
                  <a:pt x="25870" y="19305"/>
                  <a:pt x="26071" y="18650"/>
                </a:cubicBezTo>
                <a:cubicBezTo>
                  <a:pt x="26123" y="18500"/>
                  <a:pt x="26141" y="18453"/>
                  <a:pt x="26143" y="18453"/>
                </a:cubicBezTo>
                <a:lnTo>
                  <a:pt x="26143" y="18453"/>
                </a:lnTo>
                <a:cubicBezTo>
                  <a:pt x="26147" y="18453"/>
                  <a:pt x="26104" y="18597"/>
                  <a:pt x="26108" y="18597"/>
                </a:cubicBezTo>
                <a:cubicBezTo>
                  <a:pt x="26109" y="18597"/>
                  <a:pt x="26113" y="18587"/>
                  <a:pt x="26122" y="18562"/>
                </a:cubicBezTo>
                <a:cubicBezTo>
                  <a:pt x="26160" y="18423"/>
                  <a:pt x="26197" y="18272"/>
                  <a:pt x="26235" y="18133"/>
                </a:cubicBezTo>
                <a:cubicBezTo>
                  <a:pt x="26242" y="18108"/>
                  <a:pt x="26246" y="18091"/>
                  <a:pt x="26248" y="18081"/>
                </a:cubicBezTo>
                <a:lnTo>
                  <a:pt x="26248" y="18081"/>
                </a:lnTo>
                <a:cubicBezTo>
                  <a:pt x="26248" y="18082"/>
                  <a:pt x="26248" y="18082"/>
                  <a:pt x="26248" y="18083"/>
                </a:cubicBezTo>
                <a:cubicBezTo>
                  <a:pt x="26336" y="17718"/>
                  <a:pt x="26248" y="18045"/>
                  <a:pt x="26374" y="17478"/>
                </a:cubicBezTo>
                <a:cubicBezTo>
                  <a:pt x="26374" y="17440"/>
                  <a:pt x="26386" y="17340"/>
                  <a:pt x="26412" y="17214"/>
                </a:cubicBezTo>
                <a:cubicBezTo>
                  <a:pt x="26437" y="17088"/>
                  <a:pt x="26475" y="16924"/>
                  <a:pt x="26500" y="16747"/>
                </a:cubicBezTo>
                <a:cubicBezTo>
                  <a:pt x="26563" y="16357"/>
                  <a:pt x="26601" y="15966"/>
                  <a:pt x="26601" y="15575"/>
                </a:cubicBezTo>
                <a:cubicBezTo>
                  <a:pt x="26601" y="15526"/>
                  <a:pt x="26602" y="15508"/>
                  <a:pt x="26603" y="15508"/>
                </a:cubicBezTo>
                <a:cubicBezTo>
                  <a:pt x="26607" y="15508"/>
                  <a:pt x="26614" y="15610"/>
                  <a:pt x="26622" y="15610"/>
                </a:cubicBezTo>
                <a:cubicBezTo>
                  <a:pt x="26623" y="15610"/>
                  <a:pt x="26625" y="15607"/>
                  <a:pt x="26626" y="15601"/>
                </a:cubicBezTo>
                <a:cubicBezTo>
                  <a:pt x="26626" y="15298"/>
                  <a:pt x="26588" y="14996"/>
                  <a:pt x="26487" y="14706"/>
                </a:cubicBezTo>
                <a:cubicBezTo>
                  <a:pt x="26449" y="14605"/>
                  <a:pt x="26399" y="14504"/>
                  <a:pt x="26336" y="14429"/>
                </a:cubicBezTo>
                <a:cubicBezTo>
                  <a:pt x="26248" y="14290"/>
                  <a:pt x="26122" y="14177"/>
                  <a:pt x="25983" y="14114"/>
                </a:cubicBezTo>
                <a:cubicBezTo>
                  <a:pt x="25827" y="14016"/>
                  <a:pt x="25649" y="13964"/>
                  <a:pt x="25459" y="13951"/>
                </a:cubicBezTo>
                <a:lnTo>
                  <a:pt x="25459" y="13951"/>
                </a:lnTo>
                <a:cubicBezTo>
                  <a:pt x="25466" y="13953"/>
                  <a:pt x="25472" y="13956"/>
                  <a:pt x="25479" y="13963"/>
                </a:cubicBezTo>
                <a:lnTo>
                  <a:pt x="25353" y="13963"/>
                </a:lnTo>
                <a:cubicBezTo>
                  <a:pt x="25240" y="13975"/>
                  <a:pt x="25126" y="13988"/>
                  <a:pt x="25013" y="14013"/>
                </a:cubicBezTo>
                <a:lnTo>
                  <a:pt x="24597" y="14101"/>
                </a:lnTo>
                <a:lnTo>
                  <a:pt x="24597" y="14101"/>
                </a:lnTo>
                <a:lnTo>
                  <a:pt x="25026" y="14038"/>
                </a:lnTo>
                <a:lnTo>
                  <a:pt x="24585" y="14126"/>
                </a:lnTo>
                <a:cubicBezTo>
                  <a:pt x="24433" y="14164"/>
                  <a:pt x="24295" y="14215"/>
                  <a:pt x="24156" y="14252"/>
                </a:cubicBezTo>
                <a:cubicBezTo>
                  <a:pt x="24126" y="14259"/>
                  <a:pt x="24110" y="14262"/>
                  <a:pt x="24105" y="14262"/>
                </a:cubicBezTo>
                <a:cubicBezTo>
                  <a:pt x="24094" y="14262"/>
                  <a:pt x="24168" y="14239"/>
                  <a:pt x="24269" y="14202"/>
                </a:cubicBezTo>
                <a:lnTo>
                  <a:pt x="24269" y="14202"/>
                </a:lnTo>
                <a:lnTo>
                  <a:pt x="24118" y="14252"/>
                </a:lnTo>
                <a:cubicBezTo>
                  <a:pt x="24009" y="14286"/>
                  <a:pt x="23961" y="14303"/>
                  <a:pt x="23949" y="14303"/>
                </a:cubicBezTo>
                <a:cubicBezTo>
                  <a:pt x="23943" y="14303"/>
                  <a:pt x="23946" y="14299"/>
                  <a:pt x="23954" y="14290"/>
                </a:cubicBezTo>
                <a:cubicBezTo>
                  <a:pt x="24017" y="14252"/>
                  <a:pt x="24093" y="14227"/>
                  <a:pt x="24181" y="14202"/>
                </a:cubicBezTo>
                <a:lnTo>
                  <a:pt x="24496" y="14114"/>
                </a:lnTo>
                <a:cubicBezTo>
                  <a:pt x="24622" y="14101"/>
                  <a:pt x="24748" y="14063"/>
                  <a:pt x="24862" y="14000"/>
                </a:cubicBezTo>
                <a:lnTo>
                  <a:pt x="24862" y="14000"/>
                </a:lnTo>
                <a:lnTo>
                  <a:pt x="24644" y="14048"/>
                </a:lnTo>
                <a:lnTo>
                  <a:pt x="24644" y="14048"/>
                </a:lnTo>
                <a:cubicBezTo>
                  <a:pt x="24649" y="14046"/>
                  <a:pt x="24650" y="14046"/>
                  <a:pt x="24650" y="14046"/>
                </a:cubicBezTo>
                <a:lnTo>
                  <a:pt x="24650" y="14046"/>
                </a:lnTo>
                <a:cubicBezTo>
                  <a:pt x="24649" y="14046"/>
                  <a:pt x="24637" y="14049"/>
                  <a:pt x="24617" y="14053"/>
                </a:cubicBezTo>
                <a:lnTo>
                  <a:pt x="24617" y="14053"/>
                </a:lnTo>
                <a:cubicBezTo>
                  <a:pt x="24618" y="14053"/>
                  <a:pt x="24618" y="14053"/>
                  <a:pt x="24618" y="14053"/>
                </a:cubicBezTo>
                <a:lnTo>
                  <a:pt x="24618" y="14053"/>
                </a:lnTo>
                <a:lnTo>
                  <a:pt x="24615" y="14054"/>
                </a:lnTo>
                <a:lnTo>
                  <a:pt x="24615" y="14054"/>
                </a:lnTo>
                <a:cubicBezTo>
                  <a:pt x="24616" y="14054"/>
                  <a:pt x="24616" y="14054"/>
                  <a:pt x="24617" y="14053"/>
                </a:cubicBezTo>
                <a:lnTo>
                  <a:pt x="24617" y="14053"/>
                </a:lnTo>
                <a:cubicBezTo>
                  <a:pt x="24535" y="14067"/>
                  <a:pt x="24453" y="14091"/>
                  <a:pt x="24370" y="14126"/>
                </a:cubicBezTo>
                <a:lnTo>
                  <a:pt x="24169" y="14152"/>
                </a:lnTo>
                <a:lnTo>
                  <a:pt x="24118" y="14177"/>
                </a:lnTo>
                <a:cubicBezTo>
                  <a:pt x="24030" y="14202"/>
                  <a:pt x="23929" y="14252"/>
                  <a:pt x="23841" y="14278"/>
                </a:cubicBezTo>
                <a:cubicBezTo>
                  <a:pt x="23740" y="14315"/>
                  <a:pt x="23652" y="14341"/>
                  <a:pt x="23564" y="14391"/>
                </a:cubicBezTo>
                <a:cubicBezTo>
                  <a:pt x="23387" y="14479"/>
                  <a:pt x="23198" y="14542"/>
                  <a:pt x="23022" y="14656"/>
                </a:cubicBezTo>
                <a:cubicBezTo>
                  <a:pt x="22304" y="15134"/>
                  <a:pt x="21724" y="15613"/>
                  <a:pt x="20930" y="16710"/>
                </a:cubicBezTo>
                <a:cubicBezTo>
                  <a:pt x="21004" y="16593"/>
                  <a:pt x="21018" y="16561"/>
                  <a:pt x="21010" y="16561"/>
                </a:cubicBezTo>
                <a:cubicBezTo>
                  <a:pt x="20999" y="16561"/>
                  <a:pt x="20954" y="16611"/>
                  <a:pt x="20945" y="16611"/>
                </a:cubicBezTo>
                <a:cubicBezTo>
                  <a:pt x="20943" y="16611"/>
                  <a:pt x="20943" y="16610"/>
                  <a:pt x="20943" y="16609"/>
                </a:cubicBezTo>
                <a:cubicBezTo>
                  <a:pt x="21005" y="16527"/>
                  <a:pt x="21068" y="16447"/>
                  <a:pt x="21132" y="16367"/>
                </a:cubicBezTo>
                <a:lnTo>
                  <a:pt x="21132" y="16367"/>
                </a:lnTo>
                <a:cubicBezTo>
                  <a:pt x="21132" y="16368"/>
                  <a:pt x="21132" y="16369"/>
                  <a:pt x="21132" y="16369"/>
                </a:cubicBezTo>
                <a:cubicBezTo>
                  <a:pt x="21138" y="16360"/>
                  <a:pt x="21145" y="16352"/>
                  <a:pt x="21152" y="16343"/>
                </a:cubicBezTo>
                <a:lnTo>
                  <a:pt x="21152" y="16343"/>
                </a:lnTo>
                <a:cubicBezTo>
                  <a:pt x="21145" y="16351"/>
                  <a:pt x="21138" y="16359"/>
                  <a:pt x="21132" y="16367"/>
                </a:cubicBezTo>
                <a:lnTo>
                  <a:pt x="21132" y="16367"/>
                </a:lnTo>
                <a:cubicBezTo>
                  <a:pt x="21131" y="16364"/>
                  <a:pt x="21130" y="16363"/>
                  <a:pt x="21127" y="16363"/>
                </a:cubicBezTo>
                <a:cubicBezTo>
                  <a:pt x="21114" y="16363"/>
                  <a:pt x="21070" y="16410"/>
                  <a:pt x="21018" y="16483"/>
                </a:cubicBezTo>
                <a:cubicBezTo>
                  <a:pt x="20943" y="16571"/>
                  <a:pt x="20855" y="16697"/>
                  <a:pt x="20754" y="16836"/>
                </a:cubicBezTo>
                <a:cubicBezTo>
                  <a:pt x="20770" y="16817"/>
                  <a:pt x="20779" y="16808"/>
                  <a:pt x="20781" y="16808"/>
                </a:cubicBezTo>
                <a:lnTo>
                  <a:pt x="20781" y="16808"/>
                </a:lnTo>
                <a:cubicBezTo>
                  <a:pt x="20790" y="16808"/>
                  <a:pt x="20673" y="16977"/>
                  <a:pt x="20540" y="17214"/>
                </a:cubicBezTo>
                <a:cubicBezTo>
                  <a:pt x="20363" y="17503"/>
                  <a:pt x="20212" y="17793"/>
                  <a:pt x="20073" y="18096"/>
                </a:cubicBezTo>
                <a:cubicBezTo>
                  <a:pt x="20071" y="18098"/>
                  <a:pt x="20069" y="18100"/>
                  <a:pt x="20069" y="18100"/>
                </a:cubicBezTo>
                <a:cubicBezTo>
                  <a:pt x="20066" y="18100"/>
                  <a:pt x="20078" y="18075"/>
                  <a:pt x="20099" y="17995"/>
                </a:cubicBezTo>
                <a:lnTo>
                  <a:pt x="20199" y="17793"/>
                </a:lnTo>
                <a:lnTo>
                  <a:pt x="20376" y="17453"/>
                </a:lnTo>
                <a:lnTo>
                  <a:pt x="20376" y="17453"/>
                </a:lnTo>
                <a:cubicBezTo>
                  <a:pt x="20237" y="17680"/>
                  <a:pt x="20124" y="17919"/>
                  <a:pt x="20023" y="18159"/>
                </a:cubicBezTo>
                <a:cubicBezTo>
                  <a:pt x="19985" y="18259"/>
                  <a:pt x="19947" y="18360"/>
                  <a:pt x="19897" y="18474"/>
                </a:cubicBezTo>
                <a:cubicBezTo>
                  <a:pt x="19859" y="18587"/>
                  <a:pt x="19809" y="18726"/>
                  <a:pt x="19746" y="18877"/>
                </a:cubicBezTo>
                <a:lnTo>
                  <a:pt x="19746" y="18877"/>
                </a:lnTo>
                <a:cubicBezTo>
                  <a:pt x="19746" y="18877"/>
                  <a:pt x="19746" y="18877"/>
                  <a:pt x="19746" y="18876"/>
                </a:cubicBezTo>
                <a:lnTo>
                  <a:pt x="19746" y="18876"/>
                </a:lnTo>
                <a:cubicBezTo>
                  <a:pt x="19746" y="18877"/>
                  <a:pt x="19746" y="18877"/>
                  <a:pt x="19746" y="18877"/>
                </a:cubicBezTo>
                <a:cubicBezTo>
                  <a:pt x="19746" y="18877"/>
                  <a:pt x="19746" y="18877"/>
                  <a:pt x="19746" y="18877"/>
                </a:cubicBezTo>
                <a:lnTo>
                  <a:pt x="19746" y="18877"/>
                </a:lnTo>
                <a:cubicBezTo>
                  <a:pt x="19742" y="18889"/>
                  <a:pt x="19737" y="18902"/>
                  <a:pt x="19733" y="18915"/>
                </a:cubicBezTo>
                <a:cubicBezTo>
                  <a:pt x="19683" y="19028"/>
                  <a:pt x="19645" y="19167"/>
                  <a:pt x="19607" y="19280"/>
                </a:cubicBezTo>
                <a:cubicBezTo>
                  <a:pt x="19558" y="19458"/>
                  <a:pt x="19516" y="19589"/>
                  <a:pt x="19513" y="19589"/>
                </a:cubicBezTo>
                <a:cubicBezTo>
                  <a:pt x="19512" y="19589"/>
                  <a:pt x="19514" y="19579"/>
                  <a:pt x="19519" y="19557"/>
                </a:cubicBezTo>
                <a:lnTo>
                  <a:pt x="19557" y="19419"/>
                </a:lnTo>
                <a:lnTo>
                  <a:pt x="19557" y="19419"/>
                </a:lnTo>
                <a:cubicBezTo>
                  <a:pt x="19368" y="20036"/>
                  <a:pt x="19267" y="20679"/>
                  <a:pt x="19242" y="21321"/>
                </a:cubicBezTo>
                <a:cubicBezTo>
                  <a:pt x="19229" y="21750"/>
                  <a:pt x="19280" y="22178"/>
                  <a:pt x="19380" y="22594"/>
                </a:cubicBezTo>
                <a:cubicBezTo>
                  <a:pt x="19355" y="22544"/>
                  <a:pt x="19330" y="22481"/>
                  <a:pt x="19305" y="22418"/>
                </a:cubicBezTo>
                <a:lnTo>
                  <a:pt x="19305" y="22418"/>
                </a:lnTo>
                <a:cubicBezTo>
                  <a:pt x="19425" y="22921"/>
                  <a:pt x="19631" y="23406"/>
                  <a:pt x="19898" y="23854"/>
                </a:cubicBezTo>
                <a:lnTo>
                  <a:pt x="19898" y="23854"/>
                </a:lnTo>
                <a:cubicBezTo>
                  <a:pt x="19871" y="23861"/>
                  <a:pt x="19844" y="23866"/>
                  <a:pt x="19818" y="23872"/>
                </a:cubicBezTo>
                <a:lnTo>
                  <a:pt x="19818" y="23872"/>
                </a:lnTo>
                <a:cubicBezTo>
                  <a:pt x="19800" y="23840"/>
                  <a:pt x="19780" y="23805"/>
                  <a:pt x="19758" y="23766"/>
                </a:cubicBezTo>
                <a:lnTo>
                  <a:pt x="19758" y="23766"/>
                </a:lnTo>
                <a:cubicBezTo>
                  <a:pt x="19776" y="23802"/>
                  <a:pt x="19795" y="23837"/>
                  <a:pt x="19814" y="23873"/>
                </a:cubicBezTo>
                <a:lnTo>
                  <a:pt x="19814" y="23873"/>
                </a:lnTo>
                <a:cubicBezTo>
                  <a:pt x="19717" y="23894"/>
                  <a:pt x="19622" y="23914"/>
                  <a:pt x="19532" y="23942"/>
                </a:cubicBezTo>
                <a:cubicBezTo>
                  <a:pt x="19355" y="23980"/>
                  <a:pt x="19217" y="23993"/>
                  <a:pt x="19078" y="24031"/>
                </a:cubicBezTo>
                <a:lnTo>
                  <a:pt x="18977" y="24031"/>
                </a:lnTo>
                <a:lnTo>
                  <a:pt x="18586" y="24094"/>
                </a:lnTo>
                <a:cubicBezTo>
                  <a:pt x="18423" y="24106"/>
                  <a:pt x="18271" y="24119"/>
                  <a:pt x="18095" y="24131"/>
                </a:cubicBezTo>
                <a:lnTo>
                  <a:pt x="17641" y="24157"/>
                </a:lnTo>
                <a:lnTo>
                  <a:pt x="17326" y="24169"/>
                </a:lnTo>
                <a:cubicBezTo>
                  <a:pt x="17226" y="24169"/>
                  <a:pt x="17011" y="24144"/>
                  <a:pt x="16747" y="24131"/>
                </a:cubicBezTo>
                <a:lnTo>
                  <a:pt x="16306" y="24094"/>
                </a:lnTo>
                <a:lnTo>
                  <a:pt x="15852" y="24043"/>
                </a:lnTo>
                <a:cubicBezTo>
                  <a:pt x="15461" y="23993"/>
                  <a:pt x="15071" y="23905"/>
                  <a:pt x="14705" y="23779"/>
                </a:cubicBezTo>
                <a:cubicBezTo>
                  <a:pt x="14277" y="23653"/>
                  <a:pt x="13861" y="23501"/>
                  <a:pt x="13471" y="23312"/>
                </a:cubicBezTo>
                <a:lnTo>
                  <a:pt x="13471" y="23312"/>
                </a:lnTo>
                <a:lnTo>
                  <a:pt x="13496" y="23325"/>
                </a:lnTo>
                <a:cubicBezTo>
                  <a:pt x="13307" y="23237"/>
                  <a:pt x="13143" y="23161"/>
                  <a:pt x="13017" y="23086"/>
                </a:cubicBezTo>
                <a:cubicBezTo>
                  <a:pt x="12878" y="22997"/>
                  <a:pt x="12765" y="22960"/>
                  <a:pt x="12677" y="22897"/>
                </a:cubicBezTo>
                <a:cubicBezTo>
                  <a:pt x="12488" y="22783"/>
                  <a:pt x="12362" y="22720"/>
                  <a:pt x="12236" y="22632"/>
                </a:cubicBezTo>
                <a:cubicBezTo>
                  <a:pt x="12173" y="22585"/>
                  <a:pt x="12156" y="22570"/>
                  <a:pt x="12158" y="22570"/>
                </a:cubicBezTo>
                <a:lnTo>
                  <a:pt x="12158" y="22570"/>
                </a:lnTo>
                <a:cubicBezTo>
                  <a:pt x="12158" y="22570"/>
                  <a:pt x="12160" y="22571"/>
                  <a:pt x="12162" y="22572"/>
                </a:cubicBezTo>
                <a:lnTo>
                  <a:pt x="12162" y="22572"/>
                </a:lnTo>
                <a:cubicBezTo>
                  <a:pt x="11935" y="22409"/>
                  <a:pt x="11771" y="22259"/>
                  <a:pt x="11618" y="22153"/>
                </a:cubicBezTo>
                <a:cubicBezTo>
                  <a:pt x="11454" y="22027"/>
                  <a:pt x="11341" y="21914"/>
                  <a:pt x="11228" y="21800"/>
                </a:cubicBezTo>
                <a:cubicBezTo>
                  <a:pt x="10950" y="21548"/>
                  <a:pt x="10698" y="21284"/>
                  <a:pt x="10459" y="20994"/>
                </a:cubicBezTo>
                <a:lnTo>
                  <a:pt x="10396" y="20906"/>
                </a:lnTo>
                <a:cubicBezTo>
                  <a:pt x="10157" y="20603"/>
                  <a:pt x="9955" y="20288"/>
                  <a:pt x="9766" y="19961"/>
                </a:cubicBezTo>
                <a:cubicBezTo>
                  <a:pt x="9469" y="19428"/>
                  <a:pt x="9232" y="18871"/>
                  <a:pt x="9057" y="18290"/>
                </a:cubicBezTo>
                <a:lnTo>
                  <a:pt x="9057" y="18290"/>
                </a:lnTo>
                <a:cubicBezTo>
                  <a:pt x="8863" y="17625"/>
                  <a:pt x="8784" y="16927"/>
                  <a:pt x="8796" y="16218"/>
                </a:cubicBezTo>
                <a:cubicBezTo>
                  <a:pt x="8808" y="15956"/>
                  <a:pt x="8828" y="15698"/>
                  <a:pt x="8855" y="15439"/>
                </a:cubicBezTo>
                <a:lnTo>
                  <a:pt x="8855" y="15439"/>
                </a:lnTo>
                <a:cubicBezTo>
                  <a:pt x="8862" y="15442"/>
                  <a:pt x="8869" y="15444"/>
                  <a:pt x="8876" y="15447"/>
                </a:cubicBezTo>
                <a:lnTo>
                  <a:pt x="8876" y="15447"/>
                </a:lnTo>
                <a:cubicBezTo>
                  <a:pt x="8869" y="15444"/>
                  <a:pt x="8862" y="15441"/>
                  <a:pt x="8855" y="15438"/>
                </a:cubicBezTo>
                <a:lnTo>
                  <a:pt x="8855" y="15438"/>
                </a:lnTo>
                <a:cubicBezTo>
                  <a:pt x="8856" y="15434"/>
                  <a:pt x="8856" y="15430"/>
                  <a:pt x="8856" y="15426"/>
                </a:cubicBezTo>
                <a:lnTo>
                  <a:pt x="8856" y="15426"/>
                </a:lnTo>
                <a:cubicBezTo>
                  <a:pt x="9036" y="15489"/>
                  <a:pt x="9226" y="15541"/>
                  <a:pt x="9426" y="15563"/>
                </a:cubicBezTo>
                <a:cubicBezTo>
                  <a:pt x="9564" y="15588"/>
                  <a:pt x="9703" y="15601"/>
                  <a:pt x="9841" y="15601"/>
                </a:cubicBezTo>
                <a:cubicBezTo>
                  <a:pt x="9881" y="15602"/>
                  <a:pt x="9920" y="15603"/>
                  <a:pt x="9959" y="15603"/>
                </a:cubicBezTo>
                <a:cubicBezTo>
                  <a:pt x="10308" y="15603"/>
                  <a:pt x="10648" y="15553"/>
                  <a:pt x="10988" y="15462"/>
                </a:cubicBezTo>
                <a:lnTo>
                  <a:pt x="10988" y="15462"/>
                </a:lnTo>
                <a:lnTo>
                  <a:pt x="10950" y="15475"/>
                </a:lnTo>
                <a:cubicBezTo>
                  <a:pt x="11198" y="15413"/>
                  <a:pt x="11518" y="15327"/>
                  <a:pt x="11840" y="15204"/>
                </a:cubicBezTo>
                <a:lnTo>
                  <a:pt x="11840" y="15204"/>
                </a:lnTo>
                <a:cubicBezTo>
                  <a:pt x="11877" y="15192"/>
                  <a:pt x="11933" y="15175"/>
                  <a:pt x="11984" y="15160"/>
                </a:cubicBezTo>
                <a:cubicBezTo>
                  <a:pt x="12055" y="15131"/>
                  <a:pt x="12126" y="15107"/>
                  <a:pt x="12140" y="15107"/>
                </a:cubicBezTo>
                <a:cubicBezTo>
                  <a:pt x="12151" y="15107"/>
                  <a:pt x="12129" y="15121"/>
                  <a:pt x="12047" y="15160"/>
                </a:cubicBezTo>
                <a:cubicBezTo>
                  <a:pt x="12324" y="15059"/>
                  <a:pt x="12601" y="14933"/>
                  <a:pt x="12866" y="14794"/>
                </a:cubicBezTo>
                <a:cubicBezTo>
                  <a:pt x="12954" y="14744"/>
                  <a:pt x="13004" y="14719"/>
                  <a:pt x="13357" y="14504"/>
                </a:cubicBezTo>
                <a:cubicBezTo>
                  <a:pt x="13420" y="14479"/>
                  <a:pt x="13483" y="14454"/>
                  <a:pt x="13534" y="14416"/>
                </a:cubicBezTo>
                <a:cubicBezTo>
                  <a:pt x="13660" y="14341"/>
                  <a:pt x="13723" y="14303"/>
                  <a:pt x="13823" y="14240"/>
                </a:cubicBezTo>
                <a:cubicBezTo>
                  <a:pt x="13924" y="14164"/>
                  <a:pt x="14063" y="14076"/>
                  <a:pt x="14327" y="13887"/>
                </a:cubicBezTo>
                <a:lnTo>
                  <a:pt x="14327" y="13887"/>
                </a:lnTo>
                <a:cubicBezTo>
                  <a:pt x="14220" y="13966"/>
                  <a:pt x="14189" y="13992"/>
                  <a:pt x="14194" y="13992"/>
                </a:cubicBezTo>
                <a:cubicBezTo>
                  <a:pt x="14205" y="13992"/>
                  <a:pt x="14350" y="13899"/>
                  <a:pt x="14362" y="13899"/>
                </a:cubicBezTo>
                <a:lnTo>
                  <a:pt x="14362" y="13899"/>
                </a:lnTo>
                <a:cubicBezTo>
                  <a:pt x="14369" y="13899"/>
                  <a:pt x="14332" y="13929"/>
                  <a:pt x="14201" y="14026"/>
                </a:cubicBezTo>
                <a:cubicBezTo>
                  <a:pt x="14642" y="13736"/>
                  <a:pt x="15058" y="13408"/>
                  <a:pt x="15449" y="13043"/>
                </a:cubicBezTo>
                <a:cubicBezTo>
                  <a:pt x="15739" y="12753"/>
                  <a:pt x="15953" y="12526"/>
                  <a:pt x="16180" y="12299"/>
                </a:cubicBezTo>
                <a:cubicBezTo>
                  <a:pt x="16237" y="12227"/>
                  <a:pt x="16259" y="12197"/>
                  <a:pt x="16257" y="12197"/>
                </a:cubicBezTo>
                <a:lnTo>
                  <a:pt x="16257" y="12197"/>
                </a:lnTo>
                <a:cubicBezTo>
                  <a:pt x="16251" y="12197"/>
                  <a:pt x="16111" y="12355"/>
                  <a:pt x="15953" y="12513"/>
                </a:cubicBezTo>
                <a:cubicBezTo>
                  <a:pt x="15768" y="12709"/>
                  <a:pt x="15566" y="12912"/>
                  <a:pt x="15560" y="12912"/>
                </a:cubicBezTo>
                <a:cubicBezTo>
                  <a:pt x="15558" y="12912"/>
                  <a:pt x="15567" y="12902"/>
                  <a:pt x="15587" y="12879"/>
                </a:cubicBezTo>
                <a:lnTo>
                  <a:pt x="15587" y="12879"/>
                </a:lnTo>
                <a:cubicBezTo>
                  <a:pt x="15558" y="12905"/>
                  <a:pt x="15543" y="12917"/>
                  <a:pt x="15541" y="12917"/>
                </a:cubicBezTo>
                <a:cubicBezTo>
                  <a:pt x="15529" y="12917"/>
                  <a:pt x="15990" y="12468"/>
                  <a:pt x="16218" y="12186"/>
                </a:cubicBezTo>
                <a:cubicBezTo>
                  <a:pt x="16369" y="12035"/>
                  <a:pt x="16482" y="11896"/>
                  <a:pt x="16659" y="11682"/>
                </a:cubicBezTo>
                <a:cubicBezTo>
                  <a:pt x="16759" y="11568"/>
                  <a:pt x="16860" y="11442"/>
                  <a:pt x="16948" y="11304"/>
                </a:cubicBezTo>
                <a:cubicBezTo>
                  <a:pt x="17060" y="11136"/>
                  <a:pt x="17143" y="10948"/>
                  <a:pt x="17204" y="10748"/>
                </a:cubicBezTo>
                <a:lnTo>
                  <a:pt x="17204" y="10748"/>
                </a:lnTo>
                <a:cubicBezTo>
                  <a:pt x="17191" y="10798"/>
                  <a:pt x="17179" y="10846"/>
                  <a:pt x="17163" y="10888"/>
                </a:cubicBezTo>
                <a:lnTo>
                  <a:pt x="17163" y="10888"/>
                </a:lnTo>
                <a:cubicBezTo>
                  <a:pt x="17238" y="10699"/>
                  <a:pt x="17276" y="10485"/>
                  <a:pt x="17263" y="10258"/>
                </a:cubicBezTo>
                <a:cubicBezTo>
                  <a:pt x="17238" y="10018"/>
                  <a:pt x="17163" y="9792"/>
                  <a:pt x="17011" y="9603"/>
                </a:cubicBezTo>
                <a:cubicBezTo>
                  <a:pt x="16911" y="9489"/>
                  <a:pt x="16797" y="9388"/>
                  <a:pt x="16671" y="9300"/>
                </a:cubicBezTo>
                <a:cubicBezTo>
                  <a:pt x="16621" y="9275"/>
                  <a:pt x="16570" y="9237"/>
                  <a:pt x="16507" y="9212"/>
                </a:cubicBezTo>
                <a:cubicBezTo>
                  <a:pt x="16482" y="9199"/>
                  <a:pt x="16444" y="9187"/>
                  <a:pt x="16407" y="9174"/>
                </a:cubicBezTo>
                <a:lnTo>
                  <a:pt x="16407" y="9174"/>
                </a:lnTo>
                <a:cubicBezTo>
                  <a:pt x="16611" y="9253"/>
                  <a:pt x="16791" y="9376"/>
                  <a:pt x="16934" y="9533"/>
                </a:cubicBezTo>
                <a:lnTo>
                  <a:pt x="16934" y="9533"/>
                </a:lnTo>
                <a:cubicBezTo>
                  <a:pt x="16818" y="9411"/>
                  <a:pt x="16677" y="9314"/>
                  <a:pt x="16520" y="9250"/>
                </a:cubicBezTo>
                <a:cubicBezTo>
                  <a:pt x="16167" y="9086"/>
                  <a:pt x="15789" y="9010"/>
                  <a:pt x="15398" y="9010"/>
                </a:cubicBezTo>
                <a:cubicBezTo>
                  <a:pt x="15446" y="9007"/>
                  <a:pt x="15494" y="9005"/>
                  <a:pt x="15543" y="9005"/>
                </a:cubicBezTo>
                <a:cubicBezTo>
                  <a:pt x="15675" y="9005"/>
                  <a:pt x="15811" y="9017"/>
                  <a:pt x="15940" y="9036"/>
                </a:cubicBezTo>
                <a:cubicBezTo>
                  <a:pt x="15750" y="9008"/>
                  <a:pt x="15552" y="8988"/>
                  <a:pt x="15358" y="8988"/>
                </a:cubicBezTo>
                <a:cubicBezTo>
                  <a:pt x="15283" y="8988"/>
                  <a:pt x="15208" y="8991"/>
                  <a:pt x="15134" y="8998"/>
                </a:cubicBezTo>
                <a:cubicBezTo>
                  <a:pt x="15239" y="8985"/>
                  <a:pt x="15346" y="8979"/>
                  <a:pt x="15452" y="8979"/>
                </a:cubicBezTo>
                <a:cubicBezTo>
                  <a:pt x="15778" y="8979"/>
                  <a:pt x="16106" y="9038"/>
                  <a:pt x="16419" y="9162"/>
                </a:cubicBezTo>
                <a:cubicBezTo>
                  <a:pt x="16583" y="9225"/>
                  <a:pt x="16747" y="9325"/>
                  <a:pt x="16885" y="9439"/>
                </a:cubicBezTo>
                <a:cubicBezTo>
                  <a:pt x="16722" y="9288"/>
                  <a:pt x="16520" y="9174"/>
                  <a:pt x="16306" y="9111"/>
                </a:cubicBezTo>
                <a:cubicBezTo>
                  <a:pt x="16156" y="9064"/>
                  <a:pt x="16041" y="9039"/>
                  <a:pt x="16054" y="9039"/>
                </a:cubicBezTo>
                <a:cubicBezTo>
                  <a:pt x="16058" y="9039"/>
                  <a:pt x="16078" y="9042"/>
                  <a:pt x="16117" y="9048"/>
                </a:cubicBezTo>
                <a:cubicBezTo>
                  <a:pt x="15852" y="8998"/>
                  <a:pt x="15587" y="8973"/>
                  <a:pt x="15323" y="8973"/>
                </a:cubicBezTo>
                <a:cubicBezTo>
                  <a:pt x="15159" y="8973"/>
                  <a:pt x="14995" y="8985"/>
                  <a:pt x="14831" y="9010"/>
                </a:cubicBezTo>
                <a:cubicBezTo>
                  <a:pt x="14655" y="9036"/>
                  <a:pt x="14479" y="9073"/>
                  <a:pt x="14315" y="9124"/>
                </a:cubicBezTo>
                <a:lnTo>
                  <a:pt x="14353" y="9099"/>
                </a:lnTo>
                <a:lnTo>
                  <a:pt x="14353" y="9099"/>
                </a:lnTo>
                <a:cubicBezTo>
                  <a:pt x="14239" y="9136"/>
                  <a:pt x="14012" y="9199"/>
                  <a:pt x="13811" y="9250"/>
                </a:cubicBezTo>
                <a:cubicBezTo>
                  <a:pt x="13924" y="9212"/>
                  <a:pt x="14050" y="9162"/>
                  <a:pt x="14176" y="9124"/>
                </a:cubicBezTo>
                <a:lnTo>
                  <a:pt x="14176" y="9124"/>
                </a:lnTo>
                <a:cubicBezTo>
                  <a:pt x="13803" y="9223"/>
                  <a:pt x="13445" y="9350"/>
                  <a:pt x="13097" y="9501"/>
                </a:cubicBezTo>
                <a:lnTo>
                  <a:pt x="13097" y="9501"/>
                </a:lnTo>
                <a:cubicBezTo>
                  <a:pt x="13130" y="9489"/>
                  <a:pt x="13146" y="9485"/>
                  <a:pt x="13153" y="9485"/>
                </a:cubicBezTo>
                <a:cubicBezTo>
                  <a:pt x="13158" y="9485"/>
                  <a:pt x="13158" y="9487"/>
                  <a:pt x="13156" y="9489"/>
                </a:cubicBezTo>
                <a:cubicBezTo>
                  <a:pt x="13149" y="9489"/>
                  <a:pt x="13117" y="9504"/>
                  <a:pt x="13125" y="9504"/>
                </a:cubicBezTo>
                <a:cubicBezTo>
                  <a:pt x="13132" y="9504"/>
                  <a:pt x="13170" y="9493"/>
                  <a:pt x="13282" y="9451"/>
                </a:cubicBezTo>
                <a:lnTo>
                  <a:pt x="13282" y="9451"/>
                </a:lnTo>
                <a:cubicBezTo>
                  <a:pt x="12601" y="9754"/>
                  <a:pt x="12425" y="9867"/>
                  <a:pt x="12223" y="9981"/>
                </a:cubicBezTo>
                <a:cubicBezTo>
                  <a:pt x="12084" y="10044"/>
                  <a:pt x="11958" y="10119"/>
                  <a:pt x="11845" y="10207"/>
                </a:cubicBezTo>
                <a:cubicBezTo>
                  <a:pt x="11757" y="10258"/>
                  <a:pt x="11656" y="10321"/>
                  <a:pt x="11543" y="10409"/>
                </a:cubicBezTo>
                <a:lnTo>
                  <a:pt x="11354" y="10560"/>
                </a:lnTo>
                <a:lnTo>
                  <a:pt x="11293" y="10614"/>
                </a:lnTo>
                <a:lnTo>
                  <a:pt x="11293" y="10614"/>
                </a:lnTo>
                <a:cubicBezTo>
                  <a:pt x="11435" y="10497"/>
                  <a:pt x="11601" y="10375"/>
                  <a:pt x="11611" y="10375"/>
                </a:cubicBezTo>
                <a:lnTo>
                  <a:pt x="11611" y="10375"/>
                </a:lnTo>
                <a:cubicBezTo>
                  <a:pt x="11615" y="10375"/>
                  <a:pt x="11593" y="10396"/>
                  <a:pt x="11530" y="10447"/>
                </a:cubicBezTo>
                <a:cubicBezTo>
                  <a:pt x="11278" y="10636"/>
                  <a:pt x="10963" y="10913"/>
                  <a:pt x="10824" y="11039"/>
                </a:cubicBezTo>
                <a:cubicBezTo>
                  <a:pt x="10578" y="11302"/>
                  <a:pt x="10508" y="11383"/>
                  <a:pt x="10510" y="11383"/>
                </a:cubicBezTo>
                <a:cubicBezTo>
                  <a:pt x="10512" y="11383"/>
                  <a:pt x="10533" y="11360"/>
                  <a:pt x="10560" y="11329"/>
                </a:cubicBezTo>
                <a:cubicBezTo>
                  <a:pt x="10609" y="11272"/>
                  <a:pt x="10690" y="11193"/>
                  <a:pt x="10699" y="11193"/>
                </a:cubicBezTo>
                <a:lnTo>
                  <a:pt x="10699" y="11193"/>
                </a:lnTo>
                <a:cubicBezTo>
                  <a:pt x="10704" y="11193"/>
                  <a:pt x="10689" y="11217"/>
                  <a:pt x="10635" y="11279"/>
                </a:cubicBezTo>
                <a:cubicBezTo>
                  <a:pt x="10396" y="11518"/>
                  <a:pt x="10182" y="11795"/>
                  <a:pt x="10005" y="12072"/>
                </a:cubicBezTo>
                <a:lnTo>
                  <a:pt x="9993" y="12072"/>
                </a:lnTo>
                <a:cubicBezTo>
                  <a:pt x="9829" y="12287"/>
                  <a:pt x="9690" y="12501"/>
                  <a:pt x="9589" y="12740"/>
                </a:cubicBezTo>
                <a:cubicBezTo>
                  <a:pt x="9564" y="12803"/>
                  <a:pt x="9539" y="12854"/>
                  <a:pt x="9300" y="13358"/>
                </a:cubicBezTo>
                <a:cubicBezTo>
                  <a:pt x="9350" y="13206"/>
                  <a:pt x="9426" y="13068"/>
                  <a:pt x="9489" y="12917"/>
                </a:cubicBezTo>
                <a:lnTo>
                  <a:pt x="9489" y="12917"/>
                </a:lnTo>
                <a:lnTo>
                  <a:pt x="9363" y="13181"/>
                </a:lnTo>
                <a:cubicBezTo>
                  <a:pt x="9312" y="13269"/>
                  <a:pt x="9287" y="13370"/>
                  <a:pt x="9249" y="13459"/>
                </a:cubicBezTo>
                <a:lnTo>
                  <a:pt x="9274" y="13332"/>
                </a:lnTo>
                <a:lnTo>
                  <a:pt x="9274" y="13332"/>
                </a:lnTo>
                <a:cubicBezTo>
                  <a:pt x="9211" y="13484"/>
                  <a:pt x="9161" y="13610"/>
                  <a:pt x="9136" y="13723"/>
                </a:cubicBezTo>
                <a:cubicBezTo>
                  <a:pt x="9098" y="13837"/>
                  <a:pt x="9060" y="13937"/>
                  <a:pt x="9022" y="14038"/>
                </a:cubicBezTo>
                <a:cubicBezTo>
                  <a:pt x="8959" y="14240"/>
                  <a:pt x="8909" y="14429"/>
                  <a:pt x="8833" y="14744"/>
                </a:cubicBezTo>
                <a:cubicBezTo>
                  <a:pt x="8843" y="14714"/>
                  <a:pt x="8849" y="14700"/>
                  <a:pt x="8851" y="14700"/>
                </a:cubicBezTo>
                <a:lnTo>
                  <a:pt x="8851" y="14700"/>
                </a:lnTo>
                <a:cubicBezTo>
                  <a:pt x="8855" y="14700"/>
                  <a:pt x="8849" y="14733"/>
                  <a:pt x="8833" y="14794"/>
                </a:cubicBezTo>
                <a:lnTo>
                  <a:pt x="8796" y="15021"/>
                </a:lnTo>
                <a:cubicBezTo>
                  <a:pt x="8785" y="15108"/>
                  <a:pt x="8774" y="15205"/>
                  <a:pt x="8755" y="15319"/>
                </a:cubicBezTo>
                <a:lnTo>
                  <a:pt x="8755" y="15319"/>
                </a:lnTo>
                <a:cubicBezTo>
                  <a:pt x="8747" y="15316"/>
                  <a:pt x="8740" y="15313"/>
                  <a:pt x="8733" y="15311"/>
                </a:cubicBezTo>
                <a:lnTo>
                  <a:pt x="8733" y="15311"/>
                </a:lnTo>
                <a:cubicBezTo>
                  <a:pt x="8737" y="15285"/>
                  <a:pt x="8741" y="15260"/>
                  <a:pt x="8745" y="15235"/>
                </a:cubicBezTo>
                <a:cubicBezTo>
                  <a:pt x="8745" y="15197"/>
                  <a:pt x="8770" y="15059"/>
                  <a:pt x="8770" y="15021"/>
                </a:cubicBezTo>
                <a:lnTo>
                  <a:pt x="8770" y="15021"/>
                </a:lnTo>
                <a:cubicBezTo>
                  <a:pt x="8751" y="15115"/>
                  <a:pt x="8734" y="15210"/>
                  <a:pt x="8720" y="15305"/>
                </a:cubicBezTo>
                <a:lnTo>
                  <a:pt x="8720" y="15305"/>
                </a:lnTo>
                <a:cubicBezTo>
                  <a:pt x="8659" y="15278"/>
                  <a:pt x="8662" y="15273"/>
                  <a:pt x="8670" y="15273"/>
                </a:cubicBezTo>
                <a:cubicBezTo>
                  <a:pt x="8670" y="15273"/>
                  <a:pt x="8695" y="15273"/>
                  <a:pt x="8531" y="15185"/>
                </a:cubicBezTo>
                <a:cubicBezTo>
                  <a:pt x="7977" y="14908"/>
                  <a:pt x="7485" y="14441"/>
                  <a:pt x="7006" y="13912"/>
                </a:cubicBezTo>
                <a:cubicBezTo>
                  <a:pt x="6540" y="13383"/>
                  <a:pt x="6049" y="12816"/>
                  <a:pt x="5557" y="12236"/>
                </a:cubicBezTo>
                <a:cubicBezTo>
                  <a:pt x="5556" y="12235"/>
                  <a:pt x="5555" y="12234"/>
                  <a:pt x="5555" y="12234"/>
                </a:cubicBezTo>
                <a:lnTo>
                  <a:pt x="5555" y="12234"/>
                </a:lnTo>
                <a:cubicBezTo>
                  <a:pt x="5552" y="12234"/>
                  <a:pt x="5597" y="12292"/>
                  <a:pt x="5590" y="12292"/>
                </a:cubicBezTo>
                <a:cubicBezTo>
                  <a:pt x="5585" y="12292"/>
                  <a:pt x="5556" y="12265"/>
                  <a:pt x="5469" y="12173"/>
                </a:cubicBezTo>
                <a:cubicBezTo>
                  <a:pt x="5318" y="11959"/>
                  <a:pt x="5141" y="11757"/>
                  <a:pt x="4978" y="11543"/>
                </a:cubicBezTo>
                <a:cubicBezTo>
                  <a:pt x="4806" y="11360"/>
                  <a:pt x="4645" y="11177"/>
                  <a:pt x="4494" y="10975"/>
                </a:cubicBezTo>
                <a:lnTo>
                  <a:pt x="4494" y="10975"/>
                </a:lnTo>
                <a:cubicBezTo>
                  <a:pt x="4504" y="10991"/>
                  <a:pt x="4511" y="11002"/>
                  <a:pt x="4509" y="11002"/>
                </a:cubicBezTo>
                <a:cubicBezTo>
                  <a:pt x="4506" y="11002"/>
                  <a:pt x="4486" y="10979"/>
                  <a:pt x="4436" y="10913"/>
                </a:cubicBezTo>
                <a:cubicBezTo>
                  <a:pt x="3503" y="9729"/>
                  <a:pt x="2659" y="8469"/>
                  <a:pt x="1916" y="7145"/>
                </a:cubicBezTo>
                <a:cubicBezTo>
                  <a:pt x="1209" y="5853"/>
                  <a:pt x="690" y="4467"/>
                  <a:pt x="372" y="3032"/>
                </a:cubicBezTo>
                <a:lnTo>
                  <a:pt x="372" y="3032"/>
                </a:lnTo>
                <a:cubicBezTo>
                  <a:pt x="379" y="3069"/>
                  <a:pt x="382" y="3085"/>
                  <a:pt x="381" y="3085"/>
                </a:cubicBezTo>
                <a:cubicBezTo>
                  <a:pt x="377" y="3085"/>
                  <a:pt x="335" y="2911"/>
                  <a:pt x="303" y="2710"/>
                </a:cubicBezTo>
                <a:lnTo>
                  <a:pt x="303" y="2710"/>
                </a:lnTo>
                <a:cubicBezTo>
                  <a:pt x="311" y="2779"/>
                  <a:pt x="311" y="2801"/>
                  <a:pt x="307" y="2801"/>
                </a:cubicBezTo>
                <a:cubicBezTo>
                  <a:pt x="300" y="2801"/>
                  <a:pt x="283" y="2743"/>
                  <a:pt x="279" y="2743"/>
                </a:cubicBezTo>
                <a:cubicBezTo>
                  <a:pt x="278" y="2743"/>
                  <a:pt x="277" y="2744"/>
                  <a:pt x="277" y="2748"/>
                </a:cubicBezTo>
                <a:cubicBezTo>
                  <a:pt x="240" y="2546"/>
                  <a:pt x="214" y="2332"/>
                  <a:pt x="189" y="2118"/>
                </a:cubicBezTo>
                <a:cubicBezTo>
                  <a:pt x="164" y="1904"/>
                  <a:pt x="139" y="1702"/>
                  <a:pt x="114" y="1488"/>
                </a:cubicBezTo>
                <a:cubicBezTo>
                  <a:pt x="101" y="1387"/>
                  <a:pt x="88" y="1286"/>
                  <a:pt x="88" y="1173"/>
                </a:cubicBezTo>
                <a:cubicBezTo>
                  <a:pt x="76" y="1034"/>
                  <a:pt x="63" y="870"/>
                  <a:pt x="63" y="706"/>
                </a:cubicBezTo>
                <a:cubicBezTo>
                  <a:pt x="57" y="554"/>
                  <a:pt x="57" y="405"/>
                  <a:pt x="58" y="282"/>
                </a:cubicBezTo>
                <a:lnTo>
                  <a:pt x="58" y="282"/>
                </a:lnTo>
                <a:cubicBezTo>
                  <a:pt x="61" y="302"/>
                  <a:pt x="63" y="341"/>
                  <a:pt x="63" y="404"/>
                </a:cubicBezTo>
                <a:lnTo>
                  <a:pt x="6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21"/>
          <p:cNvGrpSpPr/>
          <p:nvPr/>
        </p:nvGrpSpPr>
        <p:grpSpPr>
          <a:xfrm>
            <a:off x="6014028" y="130940"/>
            <a:ext cx="2995488" cy="4881600"/>
            <a:chOff x="6014028" y="130940"/>
            <a:chExt cx="2995488" cy="4881600"/>
          </a:xfrm>
        </p:grpSpPr>
        <p:sp>
          <p:nvSpPr>
            <p:cNvPr id="1317" name="Google Shape;1317;p21"/>
            <p:cNvSpPr/>
            <p:nvPr/>
          </p:nvSpPr>
          <p:spPr>
            <a:xfrm flipH="1">
              <a:off x="7252271"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flipH="1">
              <a:off x="6633150"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flipH="1">
              <a:off x="6014028"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flipH="1">
              <a:off x="7871393"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flipH="1">
              <a:off x="6706444" y="483974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flipH="1">
              <a:off x="7871390"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flipH="1">
              <a:off x="7252265"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flipH="1">
              <a:off x="8490515"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flipH="1">
              <a:off x="8490515"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flipH="1">
              <a:off x="6979344" y="483974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1">
  <p:cSld name="ONE_COLUMN_TEXT_2">
    <p:spTree>
      <p:nvGrpSpPr>
        <p:cNvPr id="1" name="Shape 1327"/>
        <p:cNvGrpSpPr/>
        <p:nvPr/>
      </p:nvGrpSpPr>
      <p:grpSpPr>
        <a:xfrm>
          <a:off x="0" y="0"/>
          <a:ext cx="0" cy="0"/>
          <a:chOff x="0" y="0"/>
          <a:chExt cx="0" cy="0"/>
        </a:xfrm>
      </p:grpSpPr>
      <p:sp>
        <p:nvSpPr>
          <p:cNvPr id="1328" name="Google Shape;1328;p22"/>
          <p:cNvSpPr txBox="1">
            <a:spLocks noGrp="1"/>
          </p:cNvSpPr>
          <p:nvPr>
            <p:ph type="title"/>
          </p:nvPr>
        </p:nvSpPr>
        <p:spPr>
          <a:xfrm>
            <a:off x="1651000" y="442975"/>
            <a:ext cx="584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29" name="Google Shape;1329;p22"/>
          <p:cNvSpPr txBox="1">
            <a:spLocks noGrp="1"/>
          </p:cNvSpPr>
          <p:nvPr>
            <p:ph type="subTitle" idx="1"/>
          </p:nvPr>
        </p:nvSpPr>
        <p:spPr>
          <a:xfrm>
            <a:off x="5827600" y="2122350"/>
            <a:ext cx="2616300" cy="14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330" name="Google Shape;1330;p22"/>
          <p:cNvGrpSpPr/>
          <p:nvPr/>
        </p:nvGrpSpPr>
        <p:grpSpPr>
          <a:xfrm>
            <a:off x="139059" y="128159"/>
            <a:ext cx="1418616" cy="172800"/>
            <a:chOff x="134475" y="128159"/>
            <a:chExt cx="1418616" cy="172800"/>
          </a:xfrm>
        </p:grpSpPr>
        <p:sp>
          <p:nvSpPr>
            <p:cNvPr id="1331" name="Google Shape;1331;p22"/>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22"/>
          <p:cNvGrpSpPr/>
          <p:nvPr/>
        </p:nvGrpSpPr>
        <p:grpSpPr>
          <a:xfrm>
            <a:off x="139059" y="444849"/>
            <a:ext cx="795710" cy="172800"/>
            <a:chOff x="134475" y="444849"/>
            <a:chExt cx="795710" cy="172800"/>
          </a:xfrm>
        </p:grpSpPr>
        <p:sp>
          <p:nvSpPr>
            <p:cNvPr id="1335" name="Google Shape;1335;p22"/>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22"/>
          <p:cNvGrpSpPr/>
          <p:nvPr/>
        </p:nvGrpSpPr>
        <p:grpSpPr>
          <a:xfrm>
            <a:off x="139059" y="761513"/>
            <a:ext cx="1695322" cy="172800"/>
            <a:chOff x="134475" y="761513"/>
            <a:chExt cx="1695322" cy="172800"/>
          </a:xfrm>
        </p:grpSpPr>
        <p:sp>
          <p:nvSpPr>
            <p:cNvPr id="1338" name="Google Shape;1338;p22"/>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22"/>
          <p:cNvGrpSpPr/>
          <p:nvPr/>
        </p:nvGrpSpPr>
        <p:grpSpPr>
          <a:xfrm>
            <a:off x="139059" y="1078190"/>
            <a:ext cx="1002929" cy="174499"/>
            <a:chOff x="134475" y="1078190"/>
            <a:chExt cx="1002929" cy="174499"/>
          </a:xfrm>
        </p:grpSpPr>
        <p:sp>
          <p:nvSpPr>
            <p:cNvPr id="1343" name="Google Shape;1343;p22"/>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22"/>
          <p:cNvGrpSpPr/>
          <p:nvPr/>
        </p:nvGrpSpPr>
        <p:grpSpPr>
          <a:xfrm>
            <a:off x="139059" y="1394867"/>
            <a:ext cx="1695322" cy="172800"/>
            <a:chOff x="134475" y="1394867"/>
            <a:chExt cx="1695322" cy="172800"/>
          </a:xfrm>
        </p:grpSpPr>
        <p:sp>
          <p:nvSpPr>
            <p:cNvPr id="1348" name="Google Shape;1348;p22"/>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22"/>
          <p:cNvGrpSpPr/>
          <p:nvPr/>
        </p:nvGrpSpPr>
        <p:grpSpPr>
          <a:xfrm>
            <a:off x="139059" y="1709845"/>
            <a:ext cx="1695322" cy="172800"/>
            <a:chOff x="134475" y="1709845"/>
            <a:chExt cx="1695322" cy="172800"/>
          </a:xfrm>
        </p:grpSpPr>
        <p:sp>
          <p:nvSpPr>
            <p:cNvPr id="1353" name="Google Shape;1353;p22"/>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22"/>
          <p:cNvGrpSpPr/>
          <p:nvPr/>
        </p:nvGrpSpPr>
        <p:grpSpPr>
          <a:xfrm>
            <a:off x="139059" y="2026522"/>
            <a:ext cx="1072416" cy="172800"/>
            <a:chOff x="134475" y="2026522"/>
            <a:chExt cx="1072416" cy="172800"/>
          </a:xfrm>
        </p:grpSpPr>
        <p:sp>
          <p:nvSpPr>
            <p:cNvPr id="1358" name="Google Shape;1358;p22"/>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22"/>
          <p:cNvGrpSpPr/>
          <p:nvPr/>
        </p:nvGrpSpPr>
        <p:grpSpPr>
          <a:xfrm>
            <a:off x="139059" y="2344898"/>
            <a:ext cx="726220" cy="172800"/>
            <a:chOff x="134475" y="2344898"/>
            <a:chExt cx="726220" cy="172800"/>
          </a:xfrm>
        </p:grpSpPr>
        <p:sp>
          <p:nvSpPr>
            <p:cNvPr id="1362" name="Google Shape;1362;p22"/>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22"/>
          <p:cNvGrpSpPr/>
          <p:nvPr/>
        </p:nvGrpSpPr>
        <p:grpSpPr>
          <a:xfrm>
            <a:off x="139059" y="2942492"/>
            <a:ext cx="795710" cy="172800"/>
            <a:chOff x="134475" y="2942492"/>
            <a:chExt cx="795710" cy="172800"/>
          </a:xfrm>
        </p:grpSpPr>
        <p:sp>
          <p:nvSpPr>
            <p:cNvPr id="1366" name="Google Shape;1366;p22"/>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2"/>
          <p:cNvGrpSpPr/>
          <p:nvPr/>
        </p:nvGrpSpPr>
        <p:grpSpPr>
          <a:xfrm>
            <a:off x="139059" y="3259156"/>
            <a:ext cx="1695322" cy="172800"/>
            <a:chOff x="134475" y="3259156"/>
            <a:chExt cx="1695322" cy="172800"/>
          </a:xfrm>
        </p:grpSpPr>
        <p:sp>
          <p:nvSpPr>
            <p:cNvPr id="1369" name="Google Shape;1369;p22"/>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22"/>
          <p:cNvGrpSpPr/>
          <p:nvPr/>
        </p:nvGrpSpPr>
        <p:grpSpPr>
          <a:xfrm>
            <a:off x="139059" y="3575833"/>
            <a:ext cx="1002929" cy="174499"/>
            <a:chOff x="134475" y="3575833"/>
            <a:chExt cx="1002929" cy="174499"/>
          </a:xfrm>
        </p:grpSpPr>
        <p:sp>
          <p:nvSpPr>
            <p:cNvPr id="1374" name="Google Shape;1374;p22"/>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2"/>
          <p:cNvGrpSpPr/>
          <p:nvPr/>
        </p:nvGrpSpPr>
        <p:grpSpPr>
          <a:xfrm>
            <a:off x="139059" y="3892510"/>
            <a:ext cx="1695322" cy="172800"/>
            <a:chOff x="134475" y="3892510"/>
            <a:chExt cx="1695322" cy="172800"/>
          </a:xfrm>
        </p:grpSpPr>
        <p:sp>
          <p:nvSpPr>
            <p:cNvPr id="1379" name="Google Shape;1379;p22"/>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2"/>
          <p:cNvGrpSpPr/>
          <p:nvPr/>
        </p:nvGrpSpPr>
        <p:grpSpPr>
          <a:xfrm>
            <a:off x="139059" y="4207488"/>
            <a:ext cx="1695322" cy="172800"/>
            <a:chOff x="134475" y="4207488"/>
            <a:chExt cx="1695322" cy="172800"/>
          </a:xfrm>
        </p:grpSpPr>
        <p:sp>
          <p:nvSpPr>
            <p:cNvPr id="1384" name="Google Shape;1384;p22"/>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22"/>
          <p:cNvGrpSpPr/>
          <p:nvPr/>
        </p:nvGrpSpPr>
        <p:grpSpPr>
          <a:xfrm>
            <a:off x="139059" y="4524165"/>
            <a:ext cx="1072416" cy="172800"/>
            <a:chOff x="134475" y="4524165"/>
            <a:chExt cx="1072416" cy="172800"/>
          </a:xfrm>
        </p:grpSpPr>
        <p:sp>
          <p:nvSpPr>
            <p:cNvPr id="1389" name="Google Shape;1389;p22"/>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22"/>
          <p:cNvGrpSpPr/>
          <p:nvPr/>
        </p:nvGrpSpPr>
        <p:grpSpPr>
          <a:xfrm>
            <a:off x="139059" y="4842541"/>
            <a:ext cx="726220" cy="172800"/>
            <a:chOff x="134475" y="4842541"/>
            <a:chExt cx="726220" cy="172800"/>
          </a:xfrm>
        </p:grpSpPr>
        <p:sp>
          <p:nvSpPr>
            <p:cNvPr id="1393" name="Google Shape;1393;p22"/>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22"/>
          <p:cNvGrpSpPr/>
          <p:nvPr/>
        </p:nvGrpSpPr>
        <p:grpSpPr>
          <a:xfrm>
            <a:off x="139059" y="2625802"/>
            <a:ext cx="1695356" cy="172800"/>
            <a:chOff x="134475" y="2625802"/>
            <a:chExt cx="1695356" cy="172800"/>
          </a:xfrm>
        </p:grpSpPr>
        <p:sp>
          <p:nvSpPr>
            <p:cNvPr id="1397" name="Google Shape;1397;p22"/>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2"/>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22"/>
          <p:cNvGrpSpPr/>
          <p:nvPr/>
        </p:nvGrpSpPr>
        <p:grpSpPr>
          <a:xfrm rot="-2027220">
            <a:off x="-735686" y="3647958"/>
            <a:ext cx="1119261" cy="1413582"/>
            <a:chOff x="5684175" y="2791188"/>
            <a:chExt cx="1119275" cy="1413600"/>
          </a:xfrm>
        </p:grpSpPr>
        <p:sp>
          <p:nvSpPr>
            <p:cNvPr id="1402" name="Google Shape;1402;p22"/>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2"/>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2"/>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2"/>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2"/>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4">
    <p:spTree>
      <p:nvGrpSpPr>
        <p:cNvPr id="1" name="Shape 1417"/>
        <p:cNvGrpSpPr/>
        <p:nvPr/>
      </p:nvGrpSpPr>
      <p:grpSpPr>
        <a:xfrm>
          <a:off x="0" y="0"/>
          <a:ext cx="0" cy="0"/>
          <a:chOff x="0" y="0"/>
          <a:chExt cx="0" cy="0"/>
        </a:xfrm>
      </p:grpSpPr>
      <p:sp>
        <p:nvSpPr>
          <p:cNvPr id="1418" name="Google Shape;1418;p24"/>
          <p:cNvSpPr txBox="1">
            <a:spLocks noGrp="1"/>
          </p:cNvSpPr>
          <p:nvPr>
            <p:ph type="title"/>
          </p:nvPr>
        </p:nvSpPr>
        <p:spPr>
          <a:xfrm>
            <a:off x="1422094" y="454200"/>
            <a:ext cx="646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sz="3700">
                <a:solidFill>
                  <a:srgbClr val="B82D2D"/>
                </a:solidFill>
                <a:latin typeface="Staatliches"/>
                <a:ea typeface="Staatliches"/>
                <a:cs typeface="Staatliches"/>
                <a:sym typeface="Staatliche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19" name="Google Shape;1419;p24"/>
          <p:cNvSpPr txBox="1">
            <a:spLocks noGrp="1"/>
          </p:cNvSpPr>
          <p:nvPr>
            <p:ph type="subTitle" idx="1"/>
          </p:nvPr>
        </p:nvSpPr>
        <p:spPr>
          <a:xfrm>
            <a:off x="2018900" y="1683911"/>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20" name="Google Shape;1420;p24"/>
          <p:cNvSpPr txBox="1">
            <a:spLocks noGrp="1"/>
          </p:cNvSpPr>
          <p:nvPr>
            <p:ph type="subTitle" idx="2"/>
          </p:nvPr>
        </p:nvSpPr>
        <p:spPr>
          <a:xfrm>
            <a:off x="2018900" y="1198425"/>
            <a:ext cx="4758300" cy="5727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500">
                <a:solidFill>
                  <a:srgbClr val="B82D2D"/>
                </a:solidFill>
                <a:latin typeface="Staatliches"/>
                <a:ea typeface="Staatliches"/>
                <a:cs typeface="Staatliches"/>
                <a:sym typeface="Staatliches"/>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421" name="Google Shape;1421;p24"/>
          <p:cNvSpPr txBox="1">
            <a:spLocks noGrp="1"/>
          </p:cNvSpPr>
          <p:nvPr>
            <p:ph type="subTitle" idx="3"/>
          </p:nvPr>
        </p:nvSpPr>
        <p:spPr>
          <a:xfrm>
            <a:off x="2018900" y="2885689"/>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22" name="Google Shape;1422;p24"/>
          <p:cNvSpPr txBox="1">
            <a:spLocks noGrp="1"/>
          </p:cNvSpPr>
          <p:nvPr>
            <p:ph type="subTitle" idx="4"/>
          </p:nvPr>
        </p:nvSpPr>
        <p:spPr>
          <a:xfrm>
            <a:off x="2018900" y="2398371"/>
            <a:ext cx="47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23" name="Google Shape;1423;p24"/>
          <p:cNvSpPr txBox="1">
            <a:spLocks noGrp="1"/>
          </p:cNvSpPr>
          <p:nvPr>
            <p:ph type="subTitle" idx="5"/>
          </p:nvPr>
        </p:nvSpPr>
        <p:spPr>
          <a:xfrm>
            <a:off x="2018900" y="4079151"/>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24" name="Google Shape;1424;p24"/>
          <p:cNvSpPr txBox="1">
            <a:spLocks noGrp="1"/>
          </p:cNvSpPr>
          <p:nvPr>
            <p:ph type="subTitle" idx="6"/>
          </p:nvPr>
        </p:nvSpPr>
        <p:spPr>
          <a:xfrm>
            <a:off x="2018900" y="3596423"/>
            <a:ext cx="47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425" name="Google Shape;1425;p24"/>
          <p:cNvGrpSpPr/>
          <p:nvPr/>
        </p:nvGrpSpPr>
        <p:grpSpPr>
          <a:xfrm flipH="1">
            <a:off x="7867565" y="128159"/>
            <a:ext cx="1141909" cy="4887182"/>
            <a:chOff x="143891" y="128159"/>
            <a:chExt cx="1141909" cy="4887182"/>
          </a:xfrm>
        </p:grpSpPr>
        <p:sp>
          <p:nvSpPr>
            <p:cNvPr id="1426" name="Google Shape;1426;p24"/>
            <p:cNvSpPr/>
            <p:nvPr/>
          </p:nvSpPr>
          <p:spPr>
            <a:xfrm>
              <a:off x="14390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1439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42061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766806"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14390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143906"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1438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766806"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143900"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a:off x="1043493"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a:off x="143900"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766806"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766800"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143900"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7667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1439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14391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4206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42061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42061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143910"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42060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4"/>
            <p:cNvSpPr/>
            <p:nvPr/>
          </p:nvSpPr>
          <p:spPr>
            <a:xfrm>
              <a:off x="143900"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p:nvPr/>
          </p:nvSpPr>
          <p:spPr>
            <a:xfrm>
              <a:off x="7668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10435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143906"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420588"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143900"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420588"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1439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4206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1439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206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168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766800"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24"/>
          <p:cNvSpPr/>
          <p:nvPr/>
        </p:nvSpPr>
        <p:spPr>
          <a:xfrm rot="842425">
            <a:off x="-684321" y="4551672"/>
            <a:ext cx="2435063" cy="727806"/>
          </a:xfrm>
          <a:custGeom>
            <a:avLst/>
            <a:gdLst/>
            <a:ahLst/>
            <a:cxnLst/>
            <a:rect l="l" t="t" r="r" b="b"/>
            <a:pathLst>
              <a:path w="97405" h="29113" extrusionOk="0">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1">
  <p:cSld name="TITLE_AND_TWO_COLUMNS_1_4_1_1">
    <p:spTree>
      <p:nvGrpSpPr>
        <p:cNvPr id="1" name="Shape 1473"/>
        <p:cNvGrpSpPr/>
        <p:nvPr/>
      </p:nvGrpSpPr>
      <p:grpSpPr>
        <a:xfrm>
          <a:off x="0" y="0"/>
          <a:ext cx="0" cy="0"/>
          <a:chOff x="0" y="0"/>
          <a:chExt cx="0" cy="0"/>
        </a:xfrm>
      </p:grpSpPr>
      <p:sp>
        <p:nvSpPr>
          <p:cNvPr id="1474" name="Google Shape;1474;p26"/>
          <p:cNvSpPr txBox="1">
            <a:spLocks noGrp="1"/>
          </p:cNvSpPr>
          <p:nvPr>
            <p:ph type="title"/>
          </p:nvPr>
        </p:nvSpPr>
        <p:spPr>
          <a:xfrm>
            <a:off x="1441000" y="454150"/>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75" name="Google Shape;1475;p26"/>
          <p:cNvSpPr txBox="1">
            <a:spLocks noGrp="1"/>
          </p:cNvSpPr>
          <p:nvPr>
            <p:ph type="subTitle" idx="1"/>
          </p:nvPr>
        </p:nvSpPr>
        <p:spPr>
          <a:xfrm>
            <a:off x="1440661" y="18595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76" name="Google Shape;1476;p26"/>
          <p:cNvSpPr txBox="1">
            <a:spLocks noGrp="1"/>
          </p:cNvSpPr>
          <p:nvPr>
            <p:ph type="subTitle" idx="2"/>
          </p:nvPr>
        </p:nvSpPr>
        <p:spPr>
          <a:xfrm>
            <a:off x="1442165" y="1441100"/>
            <a:ext cx="1755000" cy="4020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500">
                <a:solidFill>
                  <a:schemeClr val="accent1"/>
                </a:solidFill>
                <a:latin typeface="Staatliches"/>
                <a:ea typeface="Staatliches"/>
                <a:cs typeface="Staatliches"/>
                <a:sym typeface="Staatliches"/>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477" name="Google Shape;1477;p26"/>
          <p:cNvSpPr txBox="1">
            <a:spLocks noGrp="1"/>
          </p:cNvSpPr>
          <p:nvPr>
            <p:ph type="subTitle" idx="3"/>
          </p:nvPr>
        </p:nvSpPr>
        <p:spPr>
          <a:xfrm>
            <a:off x="3740978" y="18595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78" name="Google Shape;1478;p26"/>
          <p:cNvSpPr txBox="1">
            <a:spLocks noGrp="1"/>
          </p:cNvSpPr>
          <p:nvPr>
            <p:ph type="subTitle" idx="4"/>
          </p:nvPr>
        </p:nvSpPr>
        <p:spPr>
          <a:xfrm>
            <a:off x="3739660" y="1441100"/>
            <a:ext cx="17550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79" name="Google Shape;1479;p26"/>
          <p:cNvSpPr txBox="1">
            <a:spLocks noGrp="1"/>
          </p:cNvSpPr>
          <p:nvPr>
            <p:ph type="subTitle" idx="5"/>
          </p:nvPr>
        </p:nvSpPr>
        <p:spPr>
          <a:xfrm>
            <a:off x="6035650" y="18595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0" name="Google Shape;1480;p26"/>
          <p:cNvSpPr txBox="1">
            <a:spLocks noGrp="1"/>
          </p:cNvSpPr>
          <p:nvPr>
            <p:ph type="subTitle" idx="6"/>
          </p:nvPr>
        </p:nvSpPr>
        <p:spPr>
          <a:xfrm>
            <a:off x="6037155" y="1441100"/>
            <a:ext cx="17550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1" name="Google Shape;1481;p26"/>
          <p:cNvSpPr txBox="1">
            <a:spLocks noGrp="1"/>
          </p:cNvSpPr>
          <p:nvPr>
            <p:ph type="subTitle" idx="7"/>
          </p:nvPr>
        </p:nvSpPr>
        <p:spPr>
          <a:xfrm>
            <a:off x="1440661" y="34247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2" name="Google Shape;1482;p26"/>
          <p:cNvSpPr txBox="1">
            <a:spLocks noGrp="1"/>
          </p:cNvSpPr>
          <p:nvPr>
            <p:ph type="subTitle" idx="8"/>
          </p:nvPr>
        </p:nvSpPr>
        <p:spPr>
          <a:xfrm>
            <a:off x="1442165" y="3006300"/>
            <a:ext cx="17550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3" name="Google Shape;1483;p26"/>
          <p:cNvSpPr txBox="1">
            <a:spLocks noGrp="1"/>
          </p:cNvSpPr>
          <p:nvPr>
            <p:ph type="subTitle" idx="9"/>
          </p:nvPr>
        </p:nvSpPr>
        <p:spPr>
          <a:xfrm>
            <a:off x="3745681" y="34247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4" name="Google Shape;1484;p26"/>
          <p:cNvSpPr txBox="1">
            <a:spLocks noGrp="1"/>
          </p:cNvSpPr>
          <p:nvPr>
            <p:ph type="subTitle" idx="13"/>
          </p:nvPr>
        </p:nvSpPr>
        <p:spPr>
          <a:xfrm>
            <a:off x="3747186" y="3006300"/>
            <a:ext cx="17550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5" name="Google Shape;1485;p26"/>
          <p:cNvSpPr txBox="1">
            <a:spLocks noGrp="1"/>
          </p:cNvSpPr>
          <p:nvPr>
            <p:ph type="subTitle" idx="14"/>
          </p:nvPr>
        </p:nvSpPr>
        <p:spPr>
          <a:xfrm>
            <a:off x="6035650" y="3424775"/>
            <a:ext cx="17580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6" name="Google Shape;1486;p26"/>
          <p:cNvSpPr txBox="1">
            <a:spLocks noGrp="1"/>
          </p:cNvSpPr>
          <p:nvPr>
            <p:ph type="subTitle" idx="15"/>
          </p:nvPr>
        </p:nvSpPr>
        <p:spPr>
          <a:xfrm>
            <a:off x="6037155" y="3006300"/>
            <a:ext cx="17550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487" name="Google Shape;1487;p26"/>
          <p:cNvGrpSpPr/>
          <p:nvPr/>
        </p:nvGrpSpPr>
        <p:grpSpPr>
          <a:xfrm rot="10800000" flipH="1">
            <a:off x="8173502" y="128159"/>
            <a:ext cx="830450" cy="4887182"/>
            <a:chOff x="8173502" y="128159"/>
            <a:chExt cx="830450" cy="4887182"/>
          </a:xfrm>
        </p:grpSpPr>
        <p:grpSp>
          <p:nvGrpSpPr>
            <p:cNvPr id="1488" name="Google Shape;1488;p26"/>
            <p:cNvGrpSpPr/>
            <p:nvPr/>
          </p:nvGrpSpPr>
          <p:grpSpPr>
            <a:xfrm>
              <a:off x="8208242" y="444849"/>
              <a:ext cx="795710" cy="172800"/>
              <a:chOff x="8159822" y="444849"/>
              <a:chExt cx="795710" cy="172800"/>
            </a:xfrm>
          </p:grpSpPr>
          <p:sp>
            <p:nvSpPr>
              <p:cNvPr id="1489" name="Google Shape;1489;p26"/>
              <p:cNvSpPr/>
              <p:nvPr/>
            </p:nvSpPr>
            <p:spPr>
              <a:xfrm>
                <a:off x="8159822"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8436532"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26"/>
            <p:cNvSpPr/>
            <p:nvPr/>
          </p:nvSpPr>
          <p:spPr>
            <a:xfrm>
              <a:off x="8831152"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a:off x="8831152"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a:off x="8484952"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883115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26"/>
            <p:cNvGrpSpPr/>
            <p:nvPr/>
          </p:nvGrpSpPr>
          <p:grpSpPr>
            <a:xfrm>
              <a:off x="8208252" y="4524165"/>
              <a:ext cx="795700" cy="172800"/>
              <a:chOff x="8208252" y="4524165"/>
              <a:chExt cx="795700" cy="172800"/>
            </a:xfrm>
          </p:grpSpPr>
          <p:sp>
            <p:nvSpPr>
              <p:cNvPr id="1496" name="Google Shape;1496;p26"/>
              <p:cNvSpPr/>
              <p:nvPr/>
            </p:nvSpPr>
            <p:spPr>
              <a:xfrm>
                <a:off x="8208252"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8831152"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26"/>
            <p:cNvGrpSpPr/>
            <p:nvPr/>
          </p:nvGrpSpPr>
          <p:grpSpPr>
            <a:xfrm>
              <a:off x="8173502" y="4842487"/>
              <a:ext cx="830450" cy="172854"/>
              <a:chOff x="8159822" y="4842487"/>
              <a:chExt cx="830450" cy="172854"/>
            </a:xfrm>
          </p:grpSpPr>
          <p:sp>
            <p:nvSpPr>
              <p:cNvPr id="1499" name="Google Shape;1499;p26"/>
              <p:cNvSpPr/>
              <p:nvPr/>
            </p:nvSpPr>
            <p:spPr>
              <a:xfrm>
                <a:off x="8471272"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6"/>
              <p:cNvSpPr/>
              <p:nvPr/>
            </p:nvSpPr>
            <p:spPr>
              <a:xfrm>
                <a:off x="8159822"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6"/>
            <p:cNvGrpSpPr/>
            <p:nvPr/>
          </p:nvGrpSpPr>
          <p:grpSpPr>
            <a:xfrm>
              <a:off x="8208255" y="762363"/>
              <a:ext cx="795696" cy="172800"/>
              <a:chOff x="8159832" y="762363"/>
              <a:chExt cx="795696" cy="172800"/>
            </a:xfrm>
          </p:grpSpPr>
          <p:sp>
            <p:nvSpPr>
              <p:cNvPr id="1502" name="Google Shape;1502;p26"/>
              <p:cNvSpPr/>
              <p:nvPr/>
            </p:nvSpPr>
            <p:spPr>
              <a:xfrm>
                <a:off x="8782728"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6"/>
              <p:cNvSpPr/>
              <p:nvPr/>
            </p:nvSpPr>
            <p:spPr>
              <a:xfrm>
                <a:off x="8159832"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26"/>
            <p:cNvGrpSpPr/>
            <p:nvPr/>
          </p:nvGrpSpPr>
          <p:grpSpPr>
            <a:xfrm>
              <a:off x="8554452" y="128159"/>
              <a:ext cx="449500" cy="172800"/>
              <a:chOff x="8159828" y="128159"/>
              <a:chExt cx="449500" cy="172800"/>
            </a:xfrm>
          </p:grpSpPr>
          <p:sp>
            <p:nvSpPr>
              <p:cNvPr id="1505" name="Google Shape;1505;p26"/>
              <p:cNvSpPr/>
              <p:nvPr/>
            </p:nvSpPr>
            <p:spPr>
              <a:xfrm>
                <a:off x="81598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6"/>
              <p:cNvSpPr/>
              <p:nvPr/>
            </p:nvSpPr>
            <p:spPr>
              <a:xfrm>
                <a:off x="84365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7" name="Google Shape;1507;p26"/>
            <p:cNvSpPr/>
            <p:nvPr/>
          </p:nvSpPr>
          <p:spPr>
            <a:xfrm>
              <a:off x="8831152"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6"/>
            <p:cNvSpPr/>
            <p:nvPr/>
          </p:nvSpPr>
          <p:spPr>
            <a:xfrm>
              <a:off x="8484952"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6"/>
            <p:cNvSpPr/>
            <p:nvPr/>
          </p:nvSpPr>
          <p:spPr>
            <a:xfrm>
              <a:off x="8484952"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6"/>
            <p:cNvSpPr/>
            <p:nvPr/>
          </p:nvSpPr>
          <p:spPr>
            <a:xfrm>
              <a:off x="8484952"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6"/>
            <p:cNvSpPr/>
            <p:nvPr/>
          </p:nvSpPr>
          <p:spPr>
            <a:xfrm>
              <a:off x="883115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6"/>
            <p:cNvSpPr/>
            <p:nvPr/>
          </p:nvSpPr>
          <p:spPr>
            <a:xfrm>
              <a:off x="8484952"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3" name="Google Shape;1513;p26"/>
            <p:cNvGrpSpPr/>
            <p:nvPr/>
          </p:nvGrpSpPr>
          <p:grpSpPr>
            <a:xfrm>
              <a:off x="8554452" y="4207947"/>
              <a:ext cx="449500" cy="172800"/>
              <a:chOff x="8159828" y="4207947"/>
              <a:chExt cx="449500" cy="172800"/>
            </a:xfrm>
          </p:grpSpPr>
          <p:sp>
            <p:nvSpPr>
              <p:cNvPr id="1514" name="Google Shape;1514;p26"/>
              <p:cNvSpPr/>
              <p:nvPr/>
            </p:nvSpPr>
            <p:spPr>
              <a:xfrm>
                <a:off x="81598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6"/>
              <p:cNvSpPr/>
              <p:nvPr/>
            </p:nvSpPr>
            <p:spPr>
              <a:xfrm>
                <a:off x="84365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6"/>
            <p:cNvGrpSpPr/>
            <p:nvPr/>
          </p:nvGrpSpPr>
          <p:grpSpPr>
            <a:xfrm>
              <a:off x="8554452" y="2327859"/>
              <a:ext cx="449500" cy="172800"/>
              <a:chOff x="8159828" y="2327859"/>
              <a:chExt cx="449500" cy="172800"/>
            </a:xfrm>
          </p:grpSpPr>
          <p:sp>
            <p:nvSpPr>
              <p:cNvPr id="1517" name="Google Shape;1517;p26"/>
              <p:cNvSpPr/>
              <p:nvPr/>
            </p:nvSpPr>
            <p:spPr>
              <a:xfrm>
                <a:off x="81598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6"/>
              <p:cNvSpPr/>
              <p:nvPr/>
            </p:nvSpPr>
            <p:spPr>
              <a:xfrm>
                <a:off x="84365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9" name="Google Shape;1519;p26"/>
          <p:cNvSpPr/>
          <p:nvPr/>
        </p:nvSpPr>
        <p:spPr>
          <a:xfrm>
            <a:off x="-1264109" y="4565000"/>
            <a:ext cx="2435125" cy="727825"/>
          </a:xfrm>
          <a:custGeom>
            <a:avLst/>
            <a:gdLst/>
            <a:ahLst/>
            <a:cxnLst/>
            <a:rect l="l" t="t" r="r" b="b"/>
            <a:pathLst>
              <a:path w="97405" h="29113" extrusionOk="0">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26"/>
          <p:cNvGrpSpPr/>
          <p:nvPr/>
        </p:nvGrpSpPr>
        <p:grpSpPr>
          <a:xfrm>
            <a:off x="7921625" y="360975"/>
            <a:ext cx="2228475" cy="637625"/>
            <a:chOff x="1309825" y="2328550"/>
            <a:chExt cx="2228475" cy="637625"/>
          </a:xfrm>
        </p:grpSpPr>
        <p:sp>
          <p:nvSpPr>
            <p:cNvPr id="1521" name="Google Shape;1521;p26"/>
            <p:cNvSpPr/>
            <p:nvPr/>
          </p:nvSpPr>
          <p:spPr>
            <a:xfrm>
              <a:off x="1757775" y="2559775"/>
              <a:ext cx="11675" cy="4450"/>
            </a:xfrm>
            <a:custGeom>
              <a:avLst/>
              <a:gdLst/>
              <a:ahLst/>
              <a:cxnLst/>
              <a:rect l="l" t="t" r="r" b="b"/>
              <a:pathLst>
                <a:path w="467" h="178" extrusionOk="0">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6"/>
            <p:cNvSpPr/>
            <p:nvPr/>
          </p:nvSpPr>
          <p:spPr>
            <a:xfrm>
              <a:off x="1750525" y="2557575"/>
              <a:ext cx="11375" cy="4125"/>
            </a:xfrm>
            <a:custGeom>
              <a:avLst/>
              <a:gdLst/>
              <a:ahLst/>
              <a:cxnLst/>
              <a:rect l="l" t="t" r="r" b="b"/>
              <a:pathLst>
                <a:path w="455" h="165" extrusionOk="0">
                  <a:moveTo>
                    <a:pt x="1" y="1"/>
                  </a:moveTo>
                  <a:cubicBezTo>
                    <a:pt x="139" y="76"/>
                    <a:pt x="291" y="127"/>
                    <a:pt x="454" y="164"/>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6"/>
            <p:cNvSpPr/>
            <p:nvPr/>
          </p:nvSpPr>
          <p:spPr>
            <a:xfrm>
              <a:off x="1703689" y="2543569"/>
              <a:ext cx="11675" cy="2875"/>
            </a:xfrm>
            <a:custGeom>
              <a:avLst/>
              <a:gdLst/>
              <a:ahLst/>
              <a:cxnLst/>
              <a:rect l="l" t="t" r="r" b="b"/>
              <a:pathLst>
                <a:path w="467" h="115" extrusionOk="0">
                  <a:moveTo>
                    <a:pt x="0" y="1"/>
                  </a:moveTo>
                  <a:lnTo>
                    <a:pt x="202" y="51"/>
                  </a:lnTo>
                  <a:lnTo>
                    <a:pt x="466" y="114"/>
                  </a:lnTo>
                  <a:lnTo>
                    <a:pt x="466" y="114"/>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6"/>
            <p:cNvSpPr/>
            <p:nvPr/>
          </p:nvSpPr>
          <p:spPr>
            <a:xfrm>
              <a:off x="1662325" y="2534575"/>
              <a:ext cx="24575" cy="4625"/>
            </a:xfrm>
            <a:custGeom>
              <a:avLst/>
              <a:gdLst/>
              <a:ahLst/>
              <a:cxnLst/>
              <a:rect l="l" t="t" r="r" b="b"/>
              <a:pathLst>
                <a:path w="983" h="185" extrusionOk="0">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6"/>
            <p:cNvSpPr/>
            <p:nvPr/>
          </p:nvSpPr>
          <p:spPr>
            <a:xfrm>
              <a:off x="1651925" y="2533325"/>
              <a:ext cx="10425" cy="1275"/>
            </a:xfrm>
            <a:custGeom>
              <a:avLst/>
              <a:gdLst/>
              <a:ahLst/>
              <a:cxnLst/>
              <a:rect l="l" t="t" r="r" b="b"/>
              <a:pathLst>
                <a:path w="417" h="51" extrusionOk="0">
                  <a:moveTo>
                    <a:pt x="1" y="0"/>
                  </a:moveTo>
                  <a:lnTo>
                    <a:pt x="417" y="5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6"/>
            <p:cNvSpPr/>
            <p:nvPr/>
          </p:nvSpPr>
          <p:spPr>
            <a:xfrm>
              <a:off x="1722500" y="2548450"/>
              <a:ext cx="8850" cy="3175"/>
            </a:xfrm>
            <a:custGeom>
              <a:avLst/>
              <a:gdLst/>
              <a:ahLst/>
              <a:cxnLst/>
              <a:rect l="l" t="t" r="r" b="b"/>
              <a:pathLst>
                <a:path w="354" h="127" extrusionOk="0">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6"/>
            <p:cNvSpPr/>
            <p:nvPr/>
          </p:nvSpPr>
          <p:spPr>
            <a:xfrm>
              <a:off x="1717150" y="2547175"/>
              <a:ext cx="9775" cy="2875"/>
            </a:xfrm>
            <a:custGeom>
              <a:avLst/>
              <a:gdLst/>
              <a:ahLst/>
              <a:cxnLst/>
              <a:rect l="l" t="t" r="r" b="b"/>
              <a:pathLst>
                <a:path w="391" h="115" extrusionOk="0">
                  <a:moveTo>
                    <a:pt x="0" y="1"/>
                  </a:moveTo>
                  <a:cubicBezTo>
                    <a:pt x="51" y="26"/>
                    <a:pt x="164" y="51"/>
                    <a:pt x="391" y="114"/>
                  </a:cubicBezTo>
                  <a:cubicBezTo>
                    <a:pt x="202" y="51"/>
                    <a:pt x="63" y="26"/>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6"/>
            <p:cNvSpPr/>
            <p:nvPr/>
          </p:nvSpPr>
          <p:spPr>
            <a:xfrm>
              <a:off x="1731325" y="2551600"/>
              <a:ext cx="950" cy="325"/>
            </a:xfrm>
            <a:custGeom>
              <a:avLst/>
              <a:gdLst/>
              <a:ahLst/>
              <a:cxnLst/>
              <a:rect l="l" t="t" r="r" b="b"/>
              <a:pathLst>
                <a:path w="38" h="13" extrusionOk="0">
                  <a:moveTo>
                    <a:pt x="3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6"/>
            <p:cNvSpPr/>
            <p:nvPr/>
          </p:nvSpPr>
          <p:spPr>
            <a:xfrm>
              <a:off x="1766900" y="2564500"/>
              <a:ext cx="12650" cy="4750"/>
            </a:xfrm>
            <a:custGeom>
              <a:avLst/>
              <a:gdLst/>
              <a:ahLst/>
              <a:cxnLst/>
              <a:rect l="l" t="t" r="r" b="b"/>
              <a:pathLst>
                <a:path w="506" h="190" extrusionOk="0">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6"/>
            <p:cNvSpPr/>
            <p:nvPr/>
          </p:nvSpPr>
          <p:spPr>
            <a:xfrm>
              <a:off x="1737925" y="2554100"/>
              <a:ext cx="12625" cy="3825"/>
            </a:xfrm>
            <a:custGeom>
              <a:avLst/>
              <a:gdLst/>
              <a:ahLst/>
              <a:cxnLst/>
              <a:rect l="l" t="t" r="r" b="b"/>
              <a:pathLst>
                <a:path w="505" h="153" extrusionOk="0">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6"/>
            <p:cNvSpPr/>
            <p:nvPr/>
          </p:nvSpPr>
          <p:spPr>
            <a:xfrm>
              <a:off x="1731950" y="2552225"/>
              <a:ext cx="6000" cy="1900"/>
            </a:xfrm>
            <a:custGeom>
              <a:avLst/>
              <a:gdLst/>
              <a:ahLst/>
              <a:cxnLst/>
              <a:rect l="l" t="t" r="r" b="b"/>
              <a:pathLst>
                <a:path w="240" h="76" extrusionOk="0">
                  <a:moveTo>
                    <a:pt x="0" y="0"/>
                  </a:moveTo>
                  <a:lnTo>
                    <a:pt x="240" y="76"/>
                  </a:lnTo>
                  <a:lnTo>
                    <a:pt x="63"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a:off x="1655400" y="2534275"/>
              <a:ext cx="23075" cy="3925"/>
            </a:xfrm>
            <a:custGeom>
              <a:avLst/>
              <a:gdLst/>
              <a:ahLst/>
              <a:cxnLst/>
              <a:rect l="l" t="t" r="r" b="b"/>
              <a:pathLst>
                <a:path w="923" h="157" extrusionOk="0">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a:off x="1698250" y="2542450"/>
              <a:ext cx="1275" cy="350"/>
            </a:xfrm>
            <a:custGeom>
              <a:avLst/>
              <a:gdLst/>
              <a:ahLst/>
              <a:cxnLst/>
              <a:rect l="l" t="t" r="r" b="b"/>
              <a:pathLst>
                <a:path w="51" h="14" extrusionOk="0">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a:off x="1589250" y="2528275"/>
              <a:ext cx="950" cy="25"/>
            </a:xfrm>
            <a:custGeom>
              <a:avLst/>
              <a:gdLst/>
              <a:ahLst/>
              <a:cxnLst/>
              <a:rect l="l" t="t" r="r" b="b"/>
              <a:pathLst>
                <a:path w="38" h="1" extrusionOk="0">
                  <a:moveTo>
                    <a:pt x="0" y="1"/>
                  </a:move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a:off x="1676175" y="2538050"/>
              <a:ext cx="13275" cy="2550"/>
            </a:xfrm>
            <a:custGeom>
              <a:avLst/>
              <a:gdLst/>
              <a:ahLst/>
              <a:cxnLst/>
              <a:rect l="l" t="t" r="r" b="b"/>
              <a:pathLst>
                <a:path w="531" h="102" extrusionOk="0">
                  <a:moveTo>
                    <a:pt x="26" y="0"/>
                  </a:moveTo>
                  <a:cubicBezTo>
                    <a:pt x="1" y="0"/>
                    <a:pt x="1" y="0"/>
                    <a:pt x="77" y="13"/>
                  </a:cubicBezTo>
                  <a:cubicBezTo>
                    <a:pt x="278" y="63"/>
                    <a:pt x="417" y="88"/>
                    <a:pt x="530" y="101"/>
                  </a:cubicBez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6"/>
            <p:cNvSpPr/>
            <p:nvPr/>
          </p:nvSpPr>
          <p:spPr>
            <a:xfrm>
              <a:off x="1633650" y="2531125"/>
              <a:ext cx="9175" cy="1275"/>
            </a:xfrm>
            <a:custGeom>
              <a:avLst/>
              <a:gdLst/>
              <a:ahLst/>
              <a:cxnLst/>
              <a:rect l="l" t="t" r="r" b="b"/>
              <a:pathLst>
                <a:path w="367" h="51" extrusionOk="0">
                  <a:moveTo>
                    <a:pt x="1" y="0"/>
                  </a:moveTo>
                  <a:lnTo>
                    <a:pt x="366" y="50"/>
                  </a:lnTo>
                  <a:cubicBezTo>
                    <a:pt x="253" y="25"/>
                    <a:pt x="39" y="0"/>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6"/>
            <p:cNvSpPr/>
            <p:nvPr/>
          </p:nvSpPr>
          <p:spPr>
            <a:xfrm>
              <a:off x="1695825" y="2541675"/>
              <a:ext cx="1500" cy="175"/>
            </a:xfrm>
            <a:custGeom>
              <a:avLst/>
              <a:gdLst/>
              <a:ahLst/>
              <a:cxnLst/>
              <a:rect l="l" t="t" r="r" b="b"/>
              <a:pathLst>
                <a:path w="60" h="7" extrusionOk="0">
                  <a:moveTo>
                    <a:pt x="16" y="1"/>
                  </a:moveTo>
                  <a:cubicBezTo>
                    <a:pt x="0" y="1"/>
                    <a:pt x="9" y="6"/>
                    <a:pt x="34" y="6"/>
                  </a:cubicBezTo>
                  <a:lnTo>
                    <a:pt x="59" y="6"/>
                  </a:lnTo>
                  <a:cubicBezTo>
                    <a:pt x="38" y="2"/>
                    <a:pt x="24" y="1"/>
                    <a:pt x="1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6"/>
            <p:cNvSpPr/>
            <p:nvPr/>
          </p:nvSpPr>
          <p:spPr>
            <a:xfrm>
              <a:off x="1689425" y="2540575"/>
              <a:ext cx="8850" cy="1900"/>
            </a:xfrm>
            <a:custGeom>
              <a:avLst/>
              <a:gdLst/>
              <a:ahLst/>
              <a:cxnLst/>
              <a:rect l="l" t="t" r="r" b="b"/>
              <a:pathLst>
                <a:path w="354" h="76" extrusionOk="0">
                  <a:moveTo>
                    <a:pt x="0" y="0"/>
                  </a:moveTo>
                  <a:lnTo>
                    <a:pt x="353" y="76"/>
                  </a:lnTo>
                  <a:lnTo>
                    <a:pt x="353" y="76"/>
                  </a:lnTo>
                  <a:lnTo>
                    <a:pt x="290" y="50"/>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1552475" y="2527975"/>
              <a:ext cx="51275" cy="2225"/>
            </a:xfrm>
            <a:custGeom>
              <a:avLst/>
              <a:gdLst/>
              <a:ahLst/>
              <a:cxnLst/>
              <a:rect l="l" t="t" r="r" b="b"/>
              <a:pathLst>
                <a:path w="2051" h="89" extrusionOk="0">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1590500" y="2528050"/>
              <a:ext cx="28700" cy="2150"/>
            </a:xfrm>
            <a:custGeom>
              <a:avLst/>
              <a:gdLst/>
              <a:ahLst/>
              <a:cxnLst/>
              <a:rect l="l" t="t" r="r" b="b"/>
              <a:pathLst>
                <a:path w="1148" h="86" extrusionOk="0">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1618850" y="2529850"/>
              <a:ext cx="34050" cy="4450"/>
            </a:xfrm>
            <a:custGeom>
              <a:avLst/>
              <a:gdLst/>
              <a:ahLst/>
              <a:cxnLst/>
              <a:rect l="l" t="t" r="r" b="b"/>
              <a:pathLst>
                <a:path w="1362" h="178" extrusionOk="0">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1758100" y="2562300"/>
              <a:ext cx="1900" cy="650"/>
            </a:xfrm>
            <a:custGeom>
              <a:avLst/>
              <a:gdLst/>
              <a:ahLst/>
              <a:cxnLst/>
              <a:rect l="l" t="t" r="r" b="b"/>
              <a:pathLst>
                <a:path w="76" h="26" extrusionOk="0">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1739500" y="2554750"/>
              <a:ext cx="26200" cy="10025"/>
            </a:xfrm>
            <a:custGeom>
              <a:avLst/>
              <a:gdLst/>
              <a:ahLst/>
              <a:cxnLst/>
              <a:rect l="l" t="t" r="r" b="b"/>
              <a:pathLst>
                <a:path w="1048" h="401" extrusionOk="0">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6"/>
            <p:cNvSpPr/>
            <p:nvPr/>
          </p:nvSpPr>
          <p:spPr>
            <a:xfrm>
              <a:off x="1676500" y="2539000"/>
              <a:ext cx="19875" cy="4100"/>
            </a:xfrm>
            <a:custGeom>
              <a:avLst/>
              <a:gdLst/>
              <a:ahLst/>
              <a:cxnLst/>
              <a:rect l="l" t="t" r="r" b="b"/>
              <a:pathLst>
                <a:path w="795" h="164" extrusionOk="0">
                  <a:moveTo>
                    <a:pt x="1" y="0"/>
                  </a:moveTo>
                  <a:lnTo>
                    <a:pt x="404" y="101"/>
                  </a:lnTo>
                  <a:lnTo>
                    <a:pt x="391" y="88"/>
                  </a:lnTo>
                  <a:lnTo>
                    <a:pt x="391" y="88"/>
                  </a:lnTo>
                  <a:cubicBezTo>
                    <a:pt x="517" y="126"/>
                    <a:pt x="656" y="151"/>
                    <a:pt x="794" y="164"/>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6"/>
            <p:cNvSpPr/>
            <p:nvPr/>
          </p:nvSpPr>
          <p:spPr>
            <a:xfrm>
              <a:off x="1577900" y="2527650"/>
              <a:ext cx="11675" cy="350"/>
            </a:xfrm>
            <a:custGeom>
              <a:avLst/>
              <a:gdLst/>
              <a:ahLst/>
              <a:cxnLst/>
              <a:rect l="l" t="t" r="r" b="b"/>
              <a:pathLst>
                <a:path w="467" h="14" extrusionOk="0">
                  <a:moveTo>
                    <a:pt x="467" y="0"/>
                  </a:moveTo>
                  <a:lnTo>
                    <a:pt x="1" y="13"/>
                  </a:lnTo>
                  <a:lnTo>
                    <a:pt x="366" y="13"/>
                  </a:lnTo>
                  <a:lnTo>
                    <a:pt x="46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6"/>
            <p:cNvSpPr/>
            <p:nvPr/>
          </p:nvSpPr>
          <p:spPr>
            <a:xfrm>
              <a:off x="1554600" y="2527650"/>
              <a:ext cx="6950" cy="350"/>
            </a:xfrm>
            <a:custGeom>
              <a:avLst/>
              <a:gdLst/>
              <a:ahLst/>
              <a:cxnLst/>
              <a:rect l="l" t="t" r="r" b="b"/>
              <a:pathLst>
                <a:path w="278" h="14" extrusionOk="0">
                  <a:moveTo>
                    <a:pt x="277" y="0"/>
                  </a:moveTo>
                  <a:lnTo>
                    <a:pt x="0" y="13"/>
                  </a:lnTo>
                  <a:lnTo>
                    <a:pt x="239" y="13"/>
                  </a:lnTo>
                  <a:lnTo>
                    <a:pt x="27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6"/>
            <p:cNvSpPr/>
            <p:nvPr/>
          </p:nvSpPr>
          <p:spPr>
            <a:xfrm>
              <a:off x="2329225" y="2818100"/>
              <a:ext cx="4750" cy="3500"/>
            </a:xfrm>
            <a:custGeom>
              <a:avLst/>
              <a:gdLst/>
              <a:ahLst/>
              <a:cxnLst/>
              <a:rect l="l" t="t" r="r" b="b"/>
              <a:pathLst>
                <a:path w="190" h="140" extrusionOk="0">
                  <a:moveTo>
                    <a:pt x="1" y="139"/>
                  </a:moveTo>
                  <a:lnTo>
                    <a:pt x="1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6"/>
            <p:cNvSpPr/>
            <p:nvPr/>
          </p:nvSpPr>
          <p:spPr>
            <a:xfrm>
              <a:off x="2291750" y="2843450"/>
              <a:ext cx="1675" cy="1125"/>
            </a:xfrm>
            <a:custGeom>
              <a:avLst/>
              <a:gdLst/>
              <a:ahLst/>
              <a:cxnLst/>
              <a:rect l="l" t="t" r="r" b="b"/>
              <a:pathLst>
                <a:path w="67" h="45" extrusionOk="0">
                  <a:moveTo>
                    <a:pt x="65" y="1"/>
                  </a:moveTo>
                  <a:lnTo>
                    <a:pt x="65" y="1"/>
                  </a:lnTo>
                  <a:cubicBezTo>
                    <a:pt x="64" y="1"/>
                    <a:pt x="55" y="6"/>
                    <a:pt x="38" y="20"/>
                  </a:cubicBezTo>
                  <a:lnTo>
                    <a:pt x="0" y="45"/>
                  </a:lnTo>
                  <a:cubicBezTo>
                    <a:pt x="41" y="20"/>
                    <a:pt x="66"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6"/>
            <p:cNvSpPr/>
            <p:nvPr/>
          </p:nvSpPr>
          <p:spPr>
            <a:xfrm>
              <a:off x="1526875" y="2903475"/>
              <a:ext cx="15775" cy="6950"/>
            </a:xfrm>
            <a:custGeom>
              <a:avLst/>
              <a:gdLst/>
              <a:ahLst/>
              <a:cxnLst/>
              <a:rect l="l" t="t" r="r" b="b"/>
              <a:pathLst>
                <a:path w="631" h="278" extrusionOk="0">
                  <a:moveTo>
                    <a:pt x="0" y="0"/>
                  </a:moveTo>
                  <a:lnTo>
                    <a:pt x="0" y="0"/>
                  </a:lnTo>
                  <a:cubicBezTo>
                    <a:pt x="214" y="101"/>
                    <a:pt x="416" y="189"/>
                    <a:pt x="630" y="277"/>
                  </a:cubicBezTo>
                  <a:lnTo>
                    <a:pt x="542" y="227"/>
                  </a:lnTo>
                  <a:cubicBezTo>
                    <a:pt x="315" y="139"/>
                    <a:pt x="151"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1953100" y="2957325"/>
              <a:ext cx="8200" cy="975"/>
            </a:xfrm>
            <a:custGeom>
              <a:avLst/>
              <a:gdLst/>
              <a:ahLst/>
              <a:cxnLst/>
              <a:rect l="l" t="t" r="r" b="b"/>
              <a:pathLst>
                <a:path w="328" h="39" extrusionOk="0">
                  <a:moveTo>
                    <a:pt x="227" y="1"/>
                  </a:moveTo>
                  <a:lnTo>
                    <a:pt x="0" y="39"/>
                  </a:lnTo>
                  <a:lnTo>
                    <a:pt x="32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1967275" y="2953550"/>
              <a:ext cx="11350" cy="1600"/>
            </a:xfrm>
            <a:custGeom>
              <a:avLst/>
              <a:gdLst/>
              <a:ahLst/>
              <a:cxnLst/>
              <a:rect l="l" t="t" r="r" b="b"/>
              <a:pathLst>
                <a:path w="454" h="64" extrusionOk="0">
                  <a:moveTo>
                    <a:pt x="0" y="64"/>
                  </a:moveTo>
                  <a:lnTo>
                    <a:pt x="45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2504925" y="2662475"/>
              <a:ext cx="4825" cy="5375"/>
            </a:xfrm>
            <a:custGeom>
              <a:avLst/>
              <a:gdLst/>
              <a:ahLst/>
              <a:cxnLst/>
              <a:rect l="l" t="t" r="r" b="b"/>
              <a:pathLst>
                <a:path w="193" h="215" extrusionOk="0">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1314550" y="2630350"/>
              <a:ext cx="7575" cy="17650"/>
            </a:xfrm>
            <a:custGeom>
              <a:avLst/>
              <a:gdLst/>
              <a:ahLst/>
              <a:cxnLst/>
              <a:rect l="l" t="t" r="r" b="b"/>
              <a:pathLst>
                <a:path w="303" h="706" extrusionOk="0">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2316950" y="2830700"/>
              <a:ext cx="4100" cy="2850"/>
            </a:xfrm>
            <a:custGeom>
              <a:avLst/>
              <a:gdLst/>
              <a:ahLst/>
              <a:cxnLst/>
              <a:rect l="l" t="t" r="r" b="b"/>
              <a:pathLst>
                <a:path w="164" h="114" extrusionOk="0">
                  <a:moveTo>
                    <a:pt x="164" y="0"/>
                  </a:moveTo>
                  <a:lnTo>
                    <a:pt x="164" y="0"/>
                  </a:lnTo>
                  <a:cubicBezTo>
                    <a:pt x="101" y="38"/>
                    <a:pt x="51" y="76"/>
                    <a:pt x="0" y="114"/>
                  </a:cubicBezTo>
                  <a:cubicBezTo>
                    <a:pt x="51" y="89"/>
                    <a:pt x="114" y="51"/>
                    <a:pt x="16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1310125" y="2647975"/>
              <a:ext cx="4450" cy="21450"/>
            </a:xfrm>
            <a:custGeom>
              <a:avLst/>
              <a:gdLst/>
              <a:ahLst/>
              <a:cxnLst/>
              <a:rect l="l" t="t" r="r" b="b"/>
              <a:pathLst>
                <a:path w="178" h="858" extrusionOk="0">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3473700" y="2392500"/>
              <a:ext cx="9150" cy="4450"/>
            </a:xfrm>
            <a:custGeom>
              <a:avLst/>
              <a:gdLst/>
              <a:ahLst/>
              <a:cxnLst/>
              <a:rect l="l" t="t" r="r" b="b"/>
              <a:pathLst>
                <a:path w="366" h="178" extrusionOk="0">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1455350" y="2540250"/>
              <a:ext cx="2625" cy="650"/>
            </a:xfrm>
            <a:custGeom>
              <a:avLst/>
              <a:gdLst/>
              <a:ahLst/>
              <a:cxnLst/>
              <a:rect l="l" t="t" r="r" b="b"/>
              <a:pathLst>
                <a:path w="105" h="26" extrusionOk="0">
                  <a:moveTo>
                    <a:pt x="102" y="0"/>
                  </a:moveTo>
                  <a:cubicBezTo>
                    <a:pt x="96" y="0"/>
                    <a:pt x="16" y="18"/>
                    <a:pt x="1" y="26"/>
                  </a:cubicBezTo>
                  <a:cubicBezTo>
                    <a:pt x="82" y="7"/>
                    <a:pt x="105" y="0"/>
                    <a:pt x="10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1479925" y="2536775"/>
              <a:ext cx="2225" cy="675"/>
            </a:xfrm>
            <a:custGeom>
              <a:avLst/>
              <a:gdLst/>
              <a:ahLst/>
              <a:cxnLst/>
              <a:rect l="l" t="t" r="r" b="b"/>
              <a:pathLst>
                <a:path w="89" h="27" extrusionOk="0">
                  <a:moveTo>
                    <a:pt x="89" y="1"/>
                  </a:moveTo>
                  <a:cubicBezTo>
                    <a:pt x="64" y="13"/>
                    <a:pt x="38" y="13"/>
                    <a:pt x="1" y="26"/>
                  </a:cubicBezTo>
                  <a:cubicBezTo>
                    <a:pt x="38" y="13"/>
                    <a:pt x="64" y="13"/>
                    <a:pt x="8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1319500" y="2723425"/>
              <a:ext cx="425" cy="1125"/>
            </a:xfrm>
            <a:custGeom>
              <a:avLst/>
              <a:gdLst/>
              <a:ahLst/>
              <a:cxnLst/>
              <a:rect l="l" t="t" r="r" b="b"/>
              <a:pathLst>
                <a:path w="17" h="45" extrusionOk="0">
                  <a:moveTo>
                    <a:pt x="1" y="1"/>
                  </a:moveTo>
                  <a:lnTo>
                    <a:pt x="1" y="1"/>
                  </a:lnTo>
                  <a:cubicBezTo>
                    <a:pt x="1" y="1"/>
                    <a:pt x="4" y="14"/>
                    <a:pt x="4" y="32"/>
                  </a:cubicBezTo>
                  <a:lnTo>
                    <a:pt x="16" y="45"/>
                  </a:lnTo>
                  <a:cubicBezTo>
                    <a:pt x="4" y="14"/>
                    <a:pt x="1"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1456625" y="2539300"/>
              <a:ext cx="6950" cy="1300"/>
            </a:xfrm>
            <a:custGeom>
              <a:avLst/>
              <a:gdLst/>
              <a:ahLst/>
              <a:cxnLst/>
              <a:rect l="l" t="t" r="r" b="b"/>
              <a:pathLst>
                <a:path w="278" h="52" extrusionOk="0">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1462275" y="2538250"/>
              <a:ext cx="5325" cy="1075"/>
            </a:xfrm>
            <a:custGeom>
              <a:avLst/>
              <a:gdLst/>
              <a:ahLst/>
              <a:cxnLst/>
              <a:rect l="l" t="t" r="r" b="b"/>
              <a:pathLst>
                <a:path w="213" h="43" extrusionOk="0">
                  <a:moveTo>
                    <a:pt x="210" y="0"/>
                  </a:moveTo>
                  <a:cubicBezTo>
                    <a:pt x="204" y="0"/>
                    <a:pt x="152" y="14"/>
                    <a:pt x="1" y="43"/>
                  </a:cubicBezTo>
                  <a:lnTo>
                    <a:pt x="203" y="5"/>
                  </a:lnTo>
                  <a:cubicBezTo>
                    <a:pt x="209" y="2"/>
                    <a:pt x="212" y="0"/>
                    <a:pt x="21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1447800" y="2540575"/>
              <a:ext cx="8850" cy="2525"/>
            </a:xfrm>
            <a:custGeom>
              <a:avLst/>
              <a:gdLst/>
              <a:ahLst/>
              <a:cxnLst/>
              <a:rect l="l" t="t" r="r" b="b"/>
              <a:pathLst>
                <a:path w="354" h="101" extrusionOk="0">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2797675" y="2401700"/>
              <a:ext cx="3900" cy="2175"/>
            </a:xfrm>
            <a:custGeom>
              <a:avLst/>
              <a:gdLst/>
              <a:ahLst/>
              <a:cxnLst/>
              <a:rect l="l" t="t" r="r" b="b"/>
              <a:pathLst>
                <a:path w="156" h="87" extrusionOk="0">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1665800" y="2943475"/>
              <a:ext cx="650" cy="25"/>
            </a:xfrm>
            <a:custGeom>
              <a:avLst/>
              <a:gdLst/>
              <a:ahLst/>
              <a:cxnLst/>
              <a:rect l="l" t="t" r="r" b="b"/>
              <a:pathLst>
                <a:path w="26" h="1" extrusionOk="0">
                  <a:moveTo>
                    <a:pt x="25" y="1"/>
                  </a:moveTo>
                  <a:lnTo>
                    <a:pt x="0" y="1"/>
                  </a:lnTo>
                  <a:lnTo>
                    <a:pt x="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1666425" y="2943475"/>
              <a:ext cx="19550" cy="3800"/>
            </a:xfrm>
            <a:custGeom>
              <a:avLst/>
              <a:gdLst/>
              <a:ahLst/>
              <a:cxnLst/>
              <a:rect l="l" t="t" r="r" b="b"/>
              <a:pathLst>
                <a:path w="782" h="152" extrusionOk="0">
                  <a:moveTo>
                    <a:pt x="0" y="1"/>
                  </a:moveTo>
                  <a:lnTo>
                    <a:pt x="0" y="1"/>
                  </a:lnTo>
                  <a:cubicBezTo>
                    <a:pt x="89" y="38"/>
                    <a:pt x="177" y="64"/>
                    <a:pt x="252" y="89"/>
                  </a:cubicBezTo>
                  <a:lnTo>
                    <a:pt x="782" y="152"/>
                  </a:lnTo>
                  <a:cubicBezTo>
                    <a:pt x="441" y="101"/>
                    <a:pt x="252"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1309825" y="23285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1966625" y="2955200"/>
              <a:ext cx="2800" cy="275"/>
            </a:xfrm>
            <a:custGeom>
              <a:avLst/>
              <a:gdLst/>
              <a:ahLst/>
              <a:cxnLst/>
              <a:rect l="l" t="t" r="r" b="b"/>
              <a:pathLst>
                <a:path w="112" h="11" extrusionOk="0">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504375" y="2667825"/>
              <a:ext cx="975" cy="975"/>
            </a:xfrm>
            <a:custGeom>
              <a:avLst/>
              <a:gdLst/>
              <a:ahLst/>
              <a:cxnLst/>
              <a:rect l="l" t="t" r="r" b="b"/>
              <a:pathLst>
                <a:path w="39" h="39" extrusionOk="0">
                  <a:moveTo>
                    <a:pt x="1" y="39"/>
                  </a:moveTo>
                  <a:lnTo>
                    <a:pt x="26" y="13"/>
                  </a:lnTo>
                  <a:cubicBezTo>
                    <a:pt x="26" y="13"/>
                    <a:pt x="38" y="1"/>
                    <a:pt x="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1359600" y="2787225"/>
              <a:ext cx="5050" cy="5700"/>
            </a:xfrm>
            <a:custGeom>
              <a:avLst/>
              <a:gdLst/>
              <a:ahLst/>
              <a:cxnLst/>
              <a:rect l="l" t="t" r="r" b="b"/>
              <a:pathLst>
                <a:path w="202" h="228" extrusionOk="0">
                  <a:moveTo>
                    <a:pt x="0" y="1"/>
                  </a:moveTo>
                  <a:cubicBezTo>
                    <a:pt x="101" y="114"/>
                    <a:pt x="164" y="177"/>
                    <a:pt x="202" y="227"/>
                  </a:cubicBezTo>
                  <a:cubicBezTo>
                    <a:pt x="139" y="139"/>
                    <a:pt x="76"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1500400" y="2531125"/>
              <a:ext cx="12000" cy="1600"/>
            </a:xfrm>
            <a:custGeom>
              <a:avLst/>
              <a:gdLst/>
              <a:ahLst/>
              <a:cxnLst/>
              <a:rect l="l" t="t" r="r" b="b"/>
              <a:pathLst>
                <a:path w="480" h="64" extrusionOk="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1612875" y="2531275"/>
              <a:ext cx="10100" cy="800"/>
            </a:xfrm>
            <a:custGeom>
              <a:avLst/>
              <a:gdLst/>
              <a:ahLst/>
              <a:cxnLst/>
              <a:rect l="l" t="t" r="r" b="b"/>
              <a:pathLst>
                <a:path w="404" h="32" extrusionOk="0">
                  <a:moveTo>
                    <a:pt x="51" y="0"/>
                  </a:moveTo>
                  <a:cubicBezTo>
                    <a:pt x="0" y="0"/>
                    <a:pt x="25" y="7"/>
                    <a:pt x="177" y="19"/>
                  </a:cubicBezTo>
                  <a:lnTo>
                    <a:pt x="403" y="32"/>
                  </a:lnTo>
                  <a:lnTo>
                    <a:pt x="378" y="19"/>
                  </a:lnTo>
                  <a:cubicBezTo>
                    <a:pt x="227" y="7"/>
                    <a:pt x="101" y="0"/>
                    <a:pt x="5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1523725" y="2529650"/>
              <a:ext cx="17025" cy="1500"/>
            </a:xfrm>
            <a:custGeom>
              <a:avLst/>
              <a:gdLst/>
              <a:ahLst/>
              <a:cxnLst/>
              <a:rect l="l" t="t" r="r" b="b"/>
              <a:pathLst>
                <a:path w="681" h="60" extrusionOk="0">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1542625" y="2529225"/>
              <a:ext cx="7900" cy="650"/>
            </a:xfrm>
            <a:custGeom>
              <a:avLst/>
              <a:gdLst/>
              <a:ahLst/>
              <a:cxnLst/>
              <a:rect l="l" t="t" r="r" b="b"/>
              <a:pathLst>
                <a:path w="316" h="26" extrusionOk="0">
                  <a:moveTo>
                    <a:pt x="315" y="0"/>
                  </a:moveTo>
                  <a:cubicBezTo>
                    <a:pt x="214" y="0"/>
                    <a:pt x="101" y="0"/>
                    <a:pt x="0" y="26"/>
                  </a:cubicBezTo>
                  <a:cubicBezTo>
                    <a:pt x="101" y="13"/>
                    <a:pt x="214" y="0"/>
                    <a:pt x="31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1430150" y="2544650"/>
              <a:ext cx="12000" cy="4125"/>
            </a:xfrm>
            <a:custGeom>
              <a:avLst/>
              <a:gdLst/>
              <a:ahLst/>
              <a:cxnLst/>
              <a:rect l="l" t="t" r="r" b="b"/>
              <a:pathLst>
                <a:path w="480" h="165" extrusionOk="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1522775" y="2531425"/>
              <a:ext cx="7900" cy="650"/>
            </a:xfrm>
            <a:custGeom>
              <a:avLst/>
              <a:gdLst/>
              <a:ahLst/>
              <a:cxnLst/>
              <a:rect l="l" t="t" r="r" b="b"/>
              <a:pathLst>
                <a:path w="316" h="26" extrusionOk="0">
                  <a:moveTo>
                    <a:pt x="189" y="1"/>
                  </a:moveTo>
                  <a:lnTo>
                    <a:pt x="0" y="26"/>
                  </a:ln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1464175" y="2537425"/>
              <a:ext cx="17025" cy="3475"/>
            </a:xfrm>
            <a:custGeom>
              <a:avLst/>
              <a:gdLst/>
              <a:ahLst/>
              <a:cxnLst/>
              <a:rect l="l" t="t" r="r" b="b"/>
              <a:pathLst>
                <a:path w="681" h="139" extrusionOk="0">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1481200" y="2535525"/>
              <a:ext cx="10725" cy="2225"/>
            </a:xfrm>
            <a:custGeom>
              <a:avLst/>
              <a:gdLst/>
              <a:ahLst/>
              <a:cxnLst/>
              <a:rect l="l" t="t" r="r" b="b"/>
              <a:pathLst>
                <a:path w="429" h="89" extrusionOk="0">
                  <a:moveTo>
                    <a:pt x="0" y="89"/>
                  </a:moveTo>
                  <a:lnTo>
                    <a:pt x="428"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1498825" y="2533325"/>
              <a:ext cx="13250" cy="1600"/>
            </a:xfrm>
            <a:custGeom>
              <a:avLst/>
              <a:gdLst/>
              <a:ahLst/>
              <a:cxnLst/>
              <a:rect l="l" t="t" r="r" b="b"/>
              <a:pathLst>
                <a:path w="530" h="64" extrusionOk="0">
                  <a:moveTo>
                    <a:pt x="530" y="0"/>
                  </a:moveTo>
                  <a:lnTo>
                    <a:pt x="1" y="63"/>
                  </a:lnTo>
                  <a:lnTo>
                    <a:pt x="1" y="63"/>
                  </a:lnTo>
                  <a:lnTo>
                    <a:pt x="379" y="25"/>
                  </a:lnTo>
                  <a:lnTo>
                    <a:pt x="53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1329975" y="2608250"/>
              <a:ext cx="9075" cy="12350"/>
            </a:xfrm>
            <a:custGeom>
              <a:avLst/>
              <a:gdLst/>
              <a:ahLst/>
              <a:cxnLst/>
              <a:rect l="l" t="t" r="r" b="b"/>
              <a:pathLst>
                <a:path w="363" h="494" extrusionOk="0">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1366825" y="2579625"/>
              <a:ext cx="5400" cy="4425"/>
            </a:xfrm>
            <a:custGeom>
              <a:avLst/>
              <a:gdLst/>
              <a:ahLst/>
              <a:cxnLst/>
              <a:rect l="l" t="t" r="r" b="b"/>
              <a:pathLst>
                <a:path w="216" h="177" extrusionOk="0">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1333850" y="2603975"/>
              <a:ext cx="10450" cy="12650"/>
            </a:xfrm>
            <a:custGeom>
              <a:avLst/>
              <a:gdLst/>
              <a:ahLst/>
              <a:cxnLst/>
              <a:rect l="l" t="t" r="r" b="b"/>
              <a:pathLst>
                <a:path w="418" h="506" extrusionOk="0">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1371550" y="2802025"/>
              <a:ext cx="2875" cy="2550"/>
            </a:xfrm>
            <a:custGeom>
              <a:avLst/>
              <a:gdLst/>
              <a:ahLst/>
              <a:cxnLst/>
              <a:rect l="l" t="t" r="r" b="b"/>
              <a:pathLst>
                <a:path w="115" h="102" extrusionOk="0">
                  <a:moveTo>
                    <a:pt x="14" y="1"/>
                  </a:moveTo>
                  <a:lnTo>
                    <a:pt x="1" y="39"/>
                  </a:lnTo>
                  <a:lnTo>
                    <a:pt x="114" y="102"/>
                  </a:lnTo>
                  <a:lnTo>
                    <a:pt x="1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1521550" y="2897250"/>
              <a:ext cx="21125" cy="8450"/>
            </a:xfrm>
            <a:custGeom>
              <a:avLst/>
              <a:gdLst/>
              <a:ahLst/>
              <a:cxnLst/>
              <a:rect l="l" t="t" r="r" b="b"/>
              <a:pathLst>
                <a:path w="845" h="338" extrusionOk="0">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1525300" y="2899050"/>
              <a:ext cx="5050" cy="2250"/>
            </a:xfrm>
            <a:custGeom>
              <a:avLst/>
              <a:gdLst/>
              <a:ahLst/>
              <a:cxnLst/>
              <a:rect l="l" t="t" r="r" b="b"/>
              <a:pathLst>
                <a:path w="202" h="90" extrusionOk="0">
                  <a:moveTo>
                    <a:pt x="0" y="1"/>
                  </a:moveTo>
                  <a:cubicBezTo>
                    <a:pt x="114" y="51"/>
                    <a:pt x="164" y="76"/>
                    <a:pt x="202" y="8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3516225" y="2419900"/>
              <a:ext cx="8225" cy="7600"/>
            </a:xfrm>
            <a:custGeom>
              <a:avLst/>
              <a:gdLst/>
              <a:ahLst/>
              <a:cxnLst/>
              <a:rect l="l" t="t" r="r" b="b"/>
              <a:pathLst>
                <a:path w="329" h="304" extrusionOk="0">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3531975" y="2434400"/>
              <a:ext cx="6325" cy="6950"/>
            </a:xfrm>
            <a:custGeom>
              <a:avLst/>
              <a:gdLst/>
              <a:ahLst/>
              <a:cxnLst/>
              <a:rect l="l" t="t" r="r" b="b"/>
              <a:pathLst>
                <a:path w="253" h="278" extrusionOk="0">
                  <a:moveTo>
                    <a:pt x="1" y="1"/>
                  </a:moveTo>
                  <a:lnTo>
                    <a:pt x="64" y="89"/>
                  </a:lnTo>
                  <a:lnTo>
                    <a:pt x="253" y="278"/>
                  </a:lnTo>
                  <a:cubicBezTo>
                    <a:pt x="177" y="202"/>
                    <a:pt x="51" y="64"/>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206675" y="2883000"/>
              <a:ext cx="8850" cy="3800"/>
            </a:xfrm>
            <a:custGeom>
              <a:avLst/>
              <a:gdLst/>
              <a:ahLst/>
              <a:cxnLst/>
              <a:rect l="l" t="t" r="r" b="b"/>
              <a:pathLst>
                <a:path w="354" h="152" extrusionOk="0">
                  <a:moveTo>
                    <a:pt x="354" y="0"/>
                  </a:moveTo>
                  <a:lnTo>
                    <a:pt x="26" y="126"/>
                  </a:lnTo>
                  <a:lnTo>
                    <a:pt x="1" y="151"/>
                  </a:lnTo>
                  <a:cubicBezTo>
                    <a:pt x="64" y="126"/>
                    <a:pt x="165" y="88"/>
                    <a:pt x="35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338375" y="2812425"/>
              <a:ext cx="4425" cy="2225"/>
            </a:xfrm>
            <a:custGeom>
              <a:avLst/>
              <a:gdLst/>
              <a:ahLst/>
              <a:cxnLst/>
              <a:rect l="l" t="t" r="r" b="b"/>
              <a:pathLst>
                <a:path w="177" h="89" extrusionOk="0">
                  <a:moveTo>
                    <a:pt x="176" y="1"/>
                  </a:moveTo>
                  <a:lnTo>
                    <a:pt x="88" y="38"/>
                  </a:lnTo>
                  <a:lnTo>
                    <a:pt x="0" y="89"/>
                  </a:lnTo>
                  <a:lnTo>
                    <a:pt x="176"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427825" y="2733350"/>
              <a:ext cx="13150" cy="11375"/>
            </a:xfrm>
            <a:custGeom>
              <a:avLst/>
              <a:gdLst/>
              <a:ahLst/>
              <a:cxnLst/>
              <a:rect l="l" t="t" r="r" b="b"/>
              <a:pathLst>
                <a:path w="526" h="455" extrusionOk="0">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598"/>
        <p:cNvGrpSpPr/>
        <p:nvPr/>
      </p:nvGrpSpPr>
      <p:grpSpPr>
        <a:xfrm>
          <a:off x="0" y="0"/>
          <a:ext cx="0" cy="0"/>
          <a:chOff x="0" y="0"/>
          <a:chExt cx="0" cy="0"/>
        </a:xfrm>
      </p:grpSpPr>
      <p:sp>
        <p:nvSpPr>
          <p:cNvPr id="1599" name="Google Shape;1599;p28"/>
          <p:cNvSpPr txBox="1">
            <a:spLocks noGrp="1"/>
          </p:cNvSpPr>
          <p:nvPr>
            <p:ph type="title"/>
          </p:nvPr>
        </p:nvSpPr>
        <p:spPr>
          <a:xfrm>
            <a:off x="1431275" y="454145"/>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0" name="Google Shape;1600;p28"/>
          <p:cNvSpPr txBox="1">
            <a:spLocks noGrp="1"/>
          </p:cNvSpPr>
          <p:nvPr>
            <p:ph type="subTitle" idx="1"/>
          </p:nvPr>
        </p:nvSpPr>
        <p:spPr>
          <a:xfrm>
            <a:off x="1431275" y="1382550"/>
            <a:ext cx="6326700" cy="12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601" name="Google Shape;1601;p28"/>
          <p:cNvGrpSpPr/>
          <p:nvPr/>
        </p:nvGrpSpPr>
        <p:grpSpPr>
          <a:xfrm>
            <a:off x="8198255" y="444849"/>
            <a:ext cx="795710" cy="172800"/>
            <a:chOff x="462030" y="444849"/>
            <a:chExt cx="795710" cy="172800"/>
          </a:xfrm>
        </p:grpSpPr>
        <p:sp>
          <p:nvSpPr>
            <p:cNvPr id="1602" name="Google Shape;1602;p28"/>
            <p:cNvSpPr/>
            <p:nvPr/>
          </p:nvSpPr>
          <p:spPr>
            <a:xfrm flipH="1">
              <a:off x="108494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flipH="1">
              <a:off x="46203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28"/>
          <p:cNvSpPr/>
          <p:nvPr/>
        </p:nvSpPr>
        <p:spPr>
          <a:xfrm flipH="1">
            <a:off x="8198259"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8"/>
          <p:cNvSpPr/>
          <p:nvPr/>
        </p:nvSpPr>
        <p:spPr>
          <a:xfrm flipH="1">
            <a:off x="847496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8"/>
          <p:cNvSpPr/>
          <p:nvPr/>
        </p:nvSpPr>
        <p:spPr>
          <a:xfrm flipH="1">
            <a:off x="792157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8"/>
          <p:cNvSpPr/>
          <p:nvPr/>
        </p:nvSpPr>
        <p:spPr>
          <a:xfrm flipH="1">
            <a:off x="882116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flipH="1">
            <a:off x="8198259"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flipH="1">
            <a:off x="785206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8"/>
          <p:cNvSpPr/>
          <p:nvPr/>
        </p:nvSpPr>
        <p:spPr>
          <a:xfrm flipH="1">
            <a:off x="847496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8"/>
          <p:cNvSpPr/>
          <p:nvPr/>
        </p:nvSpPr>
        <p:spPr>
          <a:xfrm flipH="1">
            <a:off x="8198274"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8"/>
          <p:cNvSpPr/>
          <p:nvPr/>
        </p:nvSpPr>
        <p:spPr>
          <a:xfrm flipH="1">
            <a:off x="88211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28"/>
          <p:cNvGrpSpPr/>
          <p:nvPr/>
        </p:nvGrpSpPr>
        <p:grpSpPr>
          <a:xfrm>
            <a:off x="8198259" y="762363"/>
            <a:ext cx="795696" cy="172800"/>
            <a:chOff x="462034" y="762363"/>
            <a:chExt cx="795696" cy="172800"/>
          </a:xfrm>
        </p:grpSpPr>
        <p:sp>
          <p:nvSpPr>
            <p:cNvPr id="1614" name="Google Shape;1614;p28"/>
            <p:cNvSpPr/>
            <p:nvPr/>
          </p:nvSpPr>
          <p:spPr>
            <a:xfrm flipH="1">
              <a:off x="462034"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8"/>
            <p:cNvSpPr/>
            <p:nvPr/>
          </p:nvSpPr>
          <p:spPr>
            <a:xfrm flipH="1">
              <a:off x="73873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28"/>
          <p:cNvGrpSpPr/>
          <p:nvPr/>
        </p:nvGrpSpPr>
        <p:grpSpPr>
          <a:xfrm>
            <a:off x="8544459" y="128159"/>
            <a:ext cx="449500" cy="172800"/>
            <a:chOff x="808234" y="128159"/>
            <a:chExt cx="449500" cy="172800"/>
          </a:xfrm>
        </p:grpSpPr>
        <p:sp>
          <p:nvSpPr>
            <p:cNvPr id="1617" name="Google Shape;1617;p28"/>
            <p:cNvSpPr/>
            <p:nvPr/>
          </p:nvSpPr>
          <p:spPr>
            <a:xfrm flipH="1">
              <a:off x="10849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8"/>
            <p:cNvSpPr/>
            <p:nvPr/>
          </p:nvSpPr>
          <p:spPr>
            <a:xfrm flipH="1">
              <a:off x="8082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28"/>
          <p:cNvGrpSpPr/>
          <p:nvPr/>
        </p:nvGrpSpPr>
        <p:grpSpPr>
          <a:xfrm>
            <a:off x="8198255" y="1078985"/>
            <a:ext cx="795710" cy="173704"/>
            <a:chOff x="462030" y="1078985"/>
            <a:chExt cx="795710" cy="173704"/>
          </a:xfrm>
        </p:grpSpPr>
        <p:sp>
          <p:nvSpPr>
            <p:cNvPr id="1620" name="Google Shape;1620;p28"/>
            <p:cNvSpPr/>
            <p:nvPr/>
          </p:nvSpPr>
          <p:spPr>
            <a:xfrm flipH="1">
              <a:off x="108494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8"/>
            <p:cNvSpPr/>
            <p:nvPr/>
          </p:nvSpPr>
          <p:spPr>
            <a:xfrm flipH="1">
              <a:off x="46203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28"/>
          <p:cNvGrpSpPr/>
          <p:nvPr/>
        </p:nvGrpSpPr>
        <p:grpSpPr>
          <a:xfrm>
            <a:off x="8198255" y="1394867"/>
            <a:ext cx="795704" cy="172800"/>
            <a:chOff x="462030" y="1394867"/>
            <a:chExt cx="795704" cy="172800"/>
          </a:xfrm>
        </p:grpSpPr>
        <p:sp>
          <p:nvSpPr>
            <p:cNvPr id="1623" name="Google Shape;1623;p28"/>
            <p:cNvSpPr/>
            <p:nvPr/>
          </p:nvSpPr>
          <p:spPr>
            <a:xfrm flipH="1">
              <a:off x="1084934"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8"/>
            <p:cNvSpPr/>
            <p:nvPr/>
          </p:nvSpPr>
          <p:spPr>
            <a:xfrm flipH="1">
              <a:off x="46203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28"/>
          <p:cNvSpPr/>
          <p:nvPr/>
        </p:nvSpPr>
        <p:spPr>
          <a:xfrm flipH="1">
            <a:off x="847495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28"/>
          <p:cNvGrpSpPr/>
          <p:nvPr/>
        </p:nvGrpSpPr>
        <p:grpSpPr>
          <a:xfrm>
            <a:off x="8198265" y="2026522"/>
            <a:ext cx="795709" cy="172800"/>
            <a:chOff x="462040" y="2026522"/>
            <a:chExt cx="795709" cy="172800"/>
          </a:xfrm>
        </p:grpSpPr>
        <p:sp>
          <p:nvSpPr>
            <p:cNvPr id="1627" name="Google Shape;1627;p28"/>
            <p:cNvSpPr/>
            <p:nvPr/>
          </p:nvSpPr>
          <p:spPr>
            <a:xfrm flipH="1">
              <a:off x="1084949"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8"/>
            <p:cNvSpPr/>
            <p:nvPr/>
          </p:nvSpPr>
          <p:spPr>
            <a:xfrm flipH="1">
              <a:off x="46204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8"/>
          <p:cNvSpPr/>
          <p:nvPr/>
        </p:nvSpPr>
        <p:spPr>
          <a:xfrm flipH="1">
            <a:off x="847496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8"/>
          <p:cNvSpPr/>
          <p:nvPr/>
        </p:nvSpPr>
        <p:spPr>
          <a:xfrm flipH="1">
            <a:off x="81982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8"/>
          <p:cNvSpPr/>
          <p:nvPr/>
        </p:nvSpPr>
        <p:spPr>
          <a:xfrm flipH="1">
            <a:off x="79215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8"/>
          <p:cNvSpPr/>
          <p:nvPr/>
        </p:nvSpPr>
        <p:spPr>
          <a:xfrm flipH="1">
            <a:off x="8821159"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8"/>
          <p:cNvSpPr/>
          <p:nvPr/>
        </p:nvSpPr>
        <p:spPr>
          <a:xfrm flipH="1">
            <a:off x="8198277"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8"/>
          <p:cNvSpPr/>
          <p:nvPr/>
        </p:nvSpPr>
        <p:spPr>
          <a:xfrm flipH="1">
            <a:off x="847496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8"/>
          <p:cNvSpPr/>
          <p:nvPr/>
        </p:nvSpPr>
        <p:spPr>
          <a:xfrm flipH="1">
            <a:off x="8198277"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8"/>
          <p:cNvSpPr/>
          <p:nvPr/>
        </p:nvSpPr>
        <p:spPr>
          <a:xfrm flipH="1">
            <a:off x="88211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8"/>
          <p:cNvSpPr/>
          <p:nvPr/>
        </p:nvSpPr>
        <p:spPr>
          <a:xfrm flipH="1">
            <a:off x="85444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8"/>
          <p:cNvSpPr/>
          <p:nvPr/>
        </p:nvSpPr>
        <p:spPr>
          <a:xfrm flipH="1">
            <a:off x="88211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8"/>
          <p:cNvSpPr/>
          <p:nvPr/>
        </p:nvSpPr>
        <p:spPr>
          <a:xfrm flipH="1">
            <a:off x="85444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8"/>
          <p:cNvSpPr/>
          <p:nvPr/>
        </p:nvSpPr>
        <p:spPr>
          <a:xfrm flipH="1">
            <a:off x="85482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8"/>
          <p:cNvSpPr/>
          <p:nvPr/>
        </p:nvSpPr>
        <p:spPr>
          <a:xfrm flipH="1">
            <a:off x="7852065"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28"/>
          <p:cNvGrpSpPr/>
          <p:nvPr/>
        </p:nvGrpSpPr>
        <p:grpSpPr>
          <a:xfrm rot="-10300768">
            <a:off x="-1177184" y="4357425"/>
            <a:ext cx="2112717" cy="643627"/>
            <a:chOff x="4421600" y="4194425"/>
            <a:chExt cx="2112875" cy="643675"/>
          </a:xfrm>
        </p:grpSpPr>
        <p:sp>
          <p:nvSpPr>
            <p:cNvPr id="1643" name="Google Shape;1643;p28"/>
            <p:cNvSpPr/>
            <p:nvPr/>
          </p:nvSpPr>
          <p:spPr>
            <a:xfrm>
              <a:off x="4816950" y="4824475"/>
              <a:ext cx="8850" cy="1600"/>
            </a:xfrm>
            <a:custGeom>
              <a:avLst/>
              <a:gdLst/>
              <a:ahLst/>
              <a:cxnLst/>
              <a:rect l="l" t="t" r="r" b="b"/>
              <a:pathLst>
                <a:path w="354" h="64" extrusionOk="0">
                  <a:moveTo>
                    <a:pt x="1" y="0"/>
                  </a:moveTo>
                  <a:lnTo>
                    <a:pt x="354" y="6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8"/>
            <p:cNvSpPr/>
            <p:nvPr/>
          </p:nvSpPr>
          <p:spPr>
            <a:xfrm>
              <a:off x="4754575" y="4807450"/>
              <a:ext cx="3050" cy="925"/>
            </a:xfrm>
            <a:custGeom>
              <a:avLst/>
              <a:gdLst/>
              <a:ahLst/>
              <a:cxnLst/>
              <a:rect l="l" t="t" r="r" b="b"/>
              <a:pathLst>
                <a:path w="122" h="37" extrusionOk="0">
                  <a:moveTo>
                    <a:pt x="1" y="1"/>
                  </a:moveTo>
                  <a:cubicBezTo>
                    <a:pt x="67" y="23"/>
                    <a:pt x="111" y="36"/>
                    <a:pt x="117" y="36"/>
                  </a:cubicBezTo>
                  <a:cubicBezTo>
                    <a:pt x="122" y="36"/>
                    <a:pt x="106" y="29"/>
                    <a:pt x="64" y="13"/>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8"/>
            <p:cNvSpPr/>
            <p:nvPr/>
          </p:nvSpPr>
          <p:spPr>
            <a:xfrm>
              <a:off x="5592225" y="4647100"/>
              <a:ext cx="26800" cy="1300"/>
            </a:xfrm>
            <a:custGeom>
              <a:avLst/>
              <a:gdLst/>
              <a:ahLst/>
              <a:cxnLst/>
              <a:rect l="l" t="t" r="r" b="b"/>
              <a:pathLst>
                <a:path w="1072" h="52" extrusionOk="0">
                  <a:moveTo>
                    <a:pt x="1072" y="1"/>
                  </a:moveTo>
                  <a:cubicBezTo>
                    <a:pt x="567" y="26"/>
                    <a:pt x="0" y="39"/>
                    <a:pt x="63" y="51"/>
                  </a:cubicBezTo>
                  <a:lnTo>
                    <a:pt x="215" y="51"/>
                  </a:lnTo>
                  <a:cubicBezTo>
                    <a:pt x="567" y="26"/>
                    <a:pt x="845" y="13"/>
                    <a:pt x="107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8"/>
            <p:cNvSpPr/>
            <p:nvPr/>
          </p:nvSpPr>
          <p:spPr>
            <a:xfrm>
              <a:off x="4966900" y="4637975"/>
              <a:ext cx="12625" cy="25"/>
            </a:xfrm>
            <a:custGeom>
              <a:avLst/>
              <a:gdLst/>
              <a:ahLst/>
              <a:cxnLst/>
              <a:rect l="l" t="t" r="r" b="b"/>
              <a:pathLst>
                <a:path w="505" h="1" extrusionOk="0">
                  <a:moveTo>
                    <a:pt x="1" y="0"/>
                  </a:moveTo>
                  <a:lnTo>
                    <a:pt x="152" y="0"/>
                  </a:lnTo>
                  <a:lnTo>
                    <a:pt x="5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8"/>
            <p:cNvSpPr/>
            <p:nvPr/>
          </p:nvSpPr>
          <p:spPr>
            <a:xfrm>
              <a:off x="4941075" y="4638925"/>
              <a:ext cx="16725" cy="325"/>
            </a:xfrm>
            <a:custGeom>
              <a:avLst/>
              <a:gdLst/>
              <a:ahLst/>
              <a:cxnLst/>
              <a:rect l="l" t="t" r="r" b="b"/>
              <a:pathLst>
                <a:path w="669" h="13" extrusionOk="0">
                  <a:moveTo>
                    <a:pt x="66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8"/>
            <p:cNvSpPr/>
            <p:nvPr/>
          </p:nvSpPr>
          <p:spPr>
            <a:xfrm>
              <a:off x="5134325" y="4735625"/>
              <a:ext cx="5875" cy="8950"/>
            </a:xfrm>
            <a:custGeom>
              <a:avLst/>
              <a:gdLst/>
              <a:ahLst/>
              <a:cxnLst/>
              <a:rect l="l" t="t" r="r" b="b"/>
              <a:pathLst>
                <a:path w="235" h="358" extrusionOk="0">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8"/>
            <p:cNvSpPr/>
            <p:nvPr/>
          </p:nvSpPr>
          <p:spPr>
            <a:xfrm>
              <a:off x="4792075" y="4822250"/>
              <a:ext cx="7275" cy="1600"/>
            </a:xfrm>
            <a:custGeom>
              <a:avLst/>
              <a:gdLst/>
              <a:ahLst/>
              <a:cxnLst/>
              <a:rect l="l" t="t" r="r" b="b"/>
              <a:pathLst>
                <a:path w="291" h="64" extrusionOk="0">
                  <a:moveTo>
                    <a:pt x="0" y="1"/>
                  </a:moveTo>
                  <a:lnTo>
                    <a:pt x="0" y="1"/>
                  </a:lnTo>
                  <a:cubicBezTo>
                    <a:pt x="88" y="26"/>
                    <a:pt x="189" y="51"/>
                    <a:pt x="290" y="64"/>
                  </a:cubicBezTo>
                  <a:cubicBezTo>
                    <a:pt x="189" y="39"/>
                    <a:pt x="88" y="13"/>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8"/>
            <p:cNvSpPr/>
            <p:nvPr/>
          </p:nvSpPr>
          <p:spPr>
            <a:xfrm>
              <a:off x="4748275" y="4384700"/>
              <a:ext cx="13250" cy="7275"/>
            </a:xfrm>
            <a:custGeom>
              <a:avLst/>
              <a:gdLst/>
              <a:ahLst/>
              <a:cxnLst/>
              <a:rect l="l" t="t" r="r" b="b"/>
              <a:pathLst>
                <a:path w="530" h="291" extrusionOk="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8"/>
            <p:cNvSpPr/>
            <p:nvPr/>
          </p:nvSpPr>
          <p:spPr>
            <a:xfrm>
              <a:off x="6030725" y="4607725"/>
              <a:ext cx="675" cy="25"/>
            </a:xfrm>
            <a:custGeom>
              <a:avLst/>
              <a:gdLst/>
              <a:ahLst/>
              <a:cxnLst/>
              <a:rect l="l" t="t" r="r" b="b"/>
              <a:pathLst>
                <a:path w="27" h="1" extrusionOk="0">
                  <a:moveTo>
                    <a:pt x="26" y="1"/>
                  </a:move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8"/>
            <p:cNvSpPr/>
            <p:nvPr/>
          </p:nvSpPr>
          <p:spPr>
            <a:xfrm>
              <a:off x="4761625" y="4447350"/>
              <a:ext cx="6850" cy="700"/>
            </a:xfrm>
            <a:custGeom>
              <a:avLst/>
              <a:gdLst/>
              <a:ahLst/>
              <a:cxnLst/>
              <a:rect l="l" t="t" r="r" b="b"/>
              <a:pathLst>
                <a:path w="274" h="28" extrusionOk="0">
                  <a:moveTo>
                    <a:pt x="14" y="1"/>
                  </a:moveTo>
                  <a:cubicBezTo>
                    <a:pt x="0" y="1"/>
                    <a:pt x="117" y="12"/>
                    <a:pt x="273" y="27"/>
                  </a:cubicBezTo>
                  <a:lnTo>
                    <a:pt x="210" y="14"/>
                  </a:lnTo>
                  <a:cubicBezTo>
                    <a:pt x="80" y="5"/>
                    <a:pt x="22"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8"/>
            <p:cNvSpPr/>
            <p:nvPr/>
          </p:nvSpPr>
          <p:spPr>
            <a:xfrm>
              <a:off x="5405100" y="4656875"/>
              <a:ext cx="25" cy="25"/>
            </a:xfrm>
            <a:custGeom>
              <a:avLst/>
              <a:gdLst/>
              <a:ahLst/>
              <a:cxnLst/>
              <a:rect l="l" t="t" r="r" b="b"/>
              <a:pathLst>
                <a:path w="1" h="1" extrusionOk="0">
                  <a:moveTo>
                    <a:pt x="1" y="0"/>
                  </a:move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8"/>
            <p:cNvSpPr/>
            <p:nvPr/>
          </p:nvSpPr>
          <p:spPr>
            <a:xfrm>
              <a:off x="5375500" y="4655625"/>
              <a:ext cx="29300" cy="950"/>
            </a:xfrm>
            <a:custGeom>
              <a:avLst/>
              <a:gdLst/>
              <a:ahLst/>
              <a:cxnLst/>
              <a:rect l="l" t="t" r="r" b="b"/>
              <a:pathLst>
                <a:path w="1172" h="38" extrusionOk="0">
                  <a:moveTo>
                    <a:pt x="781" y="0"/>
                  </a:moveTo>
                  <a:cubicBezTo>
                    <a:pt x="529" y="25"/>
                    <a:pt x="265" y="38"/>
                    <a:pt x="0" y="38"/>
                  </a:cubicBezTo>
                  <a:lnTo>
                    <a:pt x="1172" y="38"/>
                  </a:lnTo>
                  <a:lnTo>
                    <a:pt x="78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8"/>
            <p:cNvSpPr/>
            <p:nvPr/>
          </p:nvSpPr>
          <p:spPr>
            <a:xfrm>
              <a:off x="4421600" y="4194425"/>
              <a:ext cx="2112875" cy="643675"/>
            </a:xfrm>
            <a:custGeom>
              <a:avLst/>
              <a:gdLst/>
              <a:ahLst/>
              <a:cxnLst/>
              <a:rect l="l" t="t" r="r" b="b"/>
              <a:pathLst>
                <a:path w="84515" h="25747" extrusionOk="0">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8"/>
            <p:cNvSpPr/>
            <p:nvPr/>
          </p:nvSpPr>
          <p:spPr>
            <a:xfrm>
              <a:off x="4954000" y="4638925"/>
              <a:ext cx="5050" cy="325"/>
            </a:xfrm>
            <a:custGeom>
              <a:avLst/>
              <a:gdLst/>
              <a:ahLst/>
              <a:cxnLst/>
              <a:rect l="l" t="t" r="r" b="b"/>
              <a:pathLst>
                <a:path w="202" h="13" extrusionOk="0">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8"/>
            <p:cNvSpPr/>
            <p:nvPr/>
          </p:nvSpPr>
          <p:spPr>
            <a:xfrm>
              <a:off x="5133550" y="4744125"/>
              <a:ext cx="1275" cy="1600"/>
            </a:xfrm>
            <a:custGeom>
              <a:avLst/>
              <a:gdLst/>
              <a:ahLst/>
              <a:cxnLst/>
              <a:rect l="l" t="t" r="r" b="b"/>
              <a:pathLst>
                <a:path w="51" h="64" extrusionOk="0">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8"/>
            <p:cNvSpPr/>
            <p:nvPr/>
          </p:nvSpPr>
          <p:spPr>
            <a:xfrm>
              <a:off x="5910325" y="4622850"/>
              <a:ext cx="11125" cy="1100"/>
            </a:xfrm>
            <a:custGeom>
              <a:avLst/>
              <a:gdLst/>
              <a:ahLst/>
              <a:cxnLst/>
              <a:rect l="l" t="t" r="r" b="b"/>
              <a:pathLst>
                <a:path w="445" h="44" extrusionOk="0">
                  <a:moveTo>
                    <a:pt x="444" y="1"/>
                  </a:moveTo>
                  <a:lnTo>
                    <a:pt x="3" y="38"/>
                  </a:lnTo>
                  <a:cubicBezTo>
                    <a:pt x="0" y="42"/>
                    <a:pt x="4" y="43"/>
                    <a:pt x="17" y="43"/>
                  </a:cubicBezTo>
                  <a:cubicBezTo>
                    <a:pt x="57" y="43"/>
                    <a:pt x="180" y="29"/>
                    <a:pt x="4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8"/>
            <p:cNvSpPr/>
            <p:nvPr/>
          </p:nvSpPr>
          <p:spPr>
            <a:xfrm>
              <a:off x="5887725" y="4624100"/>
              <a:ext cx="5675" cy="1300"/>
            </a:xfrm>
            <a:custGeom>
              <a:avLst/>
              <a:gdLst/>
              <a:ahLst/>
              <a:cxnLst/>
              <a:rect l="l" t="t" r="r" b="b"/>
              <a:pathLst>
                <a:path w="227" h="52" extrusionOk="0">
                  <a:moveTo>
                    <a:pt x="189" y="1"/>
                  </a:moveTo>
                  <a:lnTo>
                    <a:pt x="0" y="51"/>
                  </a:lnTo>
                  <a:lnTo>
                    <a:pt x="227" y="26"/>
                  </a:lnTo>
                  <a:lnTo>
                    <a:pt x="189"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8"/>
            <p:cNvSpPr/>
            <p:nvPr/>
          </p:nvSpPr>
          <p:spPr>
            <a:xfrm>
              <a:off x="5592550" y="4650425"/>
              <a:ext cx="37700" cy="2075"/>
            </a:xfrm>
            <a:custGeom>
              <a:avLst/>
              <a:gdLst/>
              <a:ahLst/>
              <a:cxnLst/>
              <a:rect l="l" t="t" r="r" b="b"/>
              <a:pathLst>
                <a:path w="1508" h="83" extrusionOk="0">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8"/>
            <p:cNvSpPr/>
            <p:nvPr/>
          </p:nvSpPr>
          <p:spPr>
            <a:xfrm>
              <a:off x="5616175" y="4650250"/>
              <a:ext cx="7900" cy="675"/>
            </a:xfrm>
            <a:custGeom>
              <a:avLst/>
              <a:gdLst/>
              <a:ahLst/>
              <a:cxnLst/>
              <a:rect l="l" t="t" r="r" b="b"/>
              <a:pathLst>
                <a:path w="316" h="27" extrusionOk="0">
                  <a:moveTo>
                    <a:pt x="0" y="26"/>
                  </a:move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8"/>
            <p:cNvSpPr/>
            <p:nvPr/>
          </p:nvSpPr>
          <p:spPr>
            <a:xfrm>
              <a:off x="4674875" y="4410525"/>
              <a:ext cx="16400" cy="2225"/>
            </a:xfrm>
            <a:custGeom>
              <a:avLst/>
              <a:gdLst/>
              <a:ahLst/>
              <a:cxnLst/>
              <a:rect l="l" t="t" r="r" b="b"/>
              <a:pathLst>
                <a:path w="656" h="89" extrusionOk="0">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8"/>
            <p:cNvSpPr/>
            <p:nvPr/>
          </p:nvSpPr>
          <p:spPr>
            <a:xfrm>
              <a:off x="4645900" y="4414000"/>
              <a:ext cx="13875" cy="425"/>
            </a:xfrm>
            <a:custGeom>
              <a:avLst/>
              <a:gdLst/>
              <a:ahLst/>
              <a:cxnLst/>
              <a:rect l="l" t="t" r="r" b="b"/>
              <a:pathLst>
                <a:path w="555" h="17" extrusionOk="0">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8"/>
            <p:cNvSpPr/>
            <p:nvPr/>
          </p:nvSpPr>
          <p:spPr>
            <a:xfrm>
              <a:off x="4644650" y="4729950"/>
              <a:ext cx="6325" cy="12000"/>
            </a:xfrm>
            <a:custGeom>
              <a:avLst/>
              <a:gdLst/>
              <a:ahLst/>
              <a:cxnLst/>
              <a:rect l="l" t="t" r="r" b="b"/>
              <a:pathLst>
                <a:path w="253" h="480" extrusionOk="0">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8"/>
            <p:cNvSpPr/>
            <p:nvPr/>
          </p:nvSpPr>
          <p:spPr>
            <a:xfrm>
              <a:off x="4833975" y="4826975"/>
              <a:ext cx="6950" cy="1600"/>
            </a:xfrm>
            <a:custGeom>
              <a:avLst/>
              <a:gdLst/>
              <a:ahLst/>
              <a:cxnLst/>
              <a:rect l="l" t="t" r="r" b="b"/>
              <a:pathLst>
                <a:path w="278" h="64" extrusionOk="0">
                  <a:moveTo>
                    <a:pt x="0" y="1"/>
                  </a:moveTo>
                  <a:lnTo>
                    <a:pt x="277" y="64"/>
                  </a:lnTo>
                  <a:lnTo>
                    <a:pt x="151"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8"/>
            <p:cNvSpPr/>
            <p:nvPr/>
          </p:nvSpPr>
          <p:spPr>
            <a:xfrm>
              <a:off x="5000300" y="4817525"/>
              <a:ext cx="25550" cy="6325"/>
            </a:xfrm>
            <a:custGeom>
              <a:avLst/>
              <a:gdLst/>
              <a:ahLst/>
              <a:cxnLst/>
              <a:rect l="l" t="t" r="r" b="b"/>
              <a:pathLst>
                <a:path w="1022" h="253" extrusionOk="0">
                  <a:moveTo>
                    <a:pt x="945" y="1"/>
                  </a:moveTo>
                  <a:cubicBezTo>
                    <a:pt x="643" y="89"/>
                    <a:pt x="303" y="177"/>
                    <a:pt x="0" y="253"/>
                  </a:cubicBezTo>
                  <a:cubicBezTo>
                    <a:pt x="656" y="102"/>
                    <a:pt x="1021" y="1"/>
                    <a:pt x="94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28"/>
          <p:cNvGrpSpPr/>
          <p:nvPr/>
        </p:nvGrpSpPr>
        <p:grpSpPr>
          <a:xfrm rot="-2027220">
            <a:off x="8413894" y="3647958"/>
            <a:ext cx="1119261" cy="1413582"/>
            <a:chOff x="5684175" y="2791188"/>
            <a:chExt cx="1119275" cy="1413600"/>
          </a:xfrm>
        </p:grpSpPr>
        <p:sp>
          <p:nvSpPr>
            <p:cNvPr id="1668" name="Google Shape;1668;p28"/>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8"/>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8"/>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8"/>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2057400" y="449825"/>
            <a:ext cx="6374400" cy="5727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71" name="Google Shape;171;p4"/>
          <p:cNvSpPr txBox="1">
            <a:spLocks noGrp="1"/>
          </p:cNvSpPr>
          <p:nvPr>
            <p:ph type="subTitle" idx="1"/>
          </p:nvPr>
        </p:nvSpPr>
        <p:spPr>
          <a:xfrm>
            <a:off x="709875" y="1252475"/>
            <a:ext cx="7719300" cy="3354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50"/>
              <a:buAutoNum type="arabicPeriod"/>
              <a:defRPr sz="1250"/>
            </a:lvl1pPr>
            <a:lvl2pPr lvl="1">
              <a:spcBef>
                <a:spcPts val="0"/>
              </a:spcBef>
              <a:spcAft>
                <a:spcPts val="0"/>
              </a:spcAft>
              <a:buClr>
                <a:srgbClr val="434343"/>
              </a:buClr>
              <a:buSzPts val="1250"/>
              <a:buFont typeface="Roboto Condensed Light"/>
              <a:buAutoNum type="alphaLcPeriod"/>
              <a:defRPr sz="1250"/>
            </a:lvl2pPr>
            <a:lvl3pPr lvl="2">
              <a:spcBef>
                <a:spcPts val="0"/>
              </a:spcBef>
              <a:spcAft>
                <a:spcPts val="0"/>
              </a:spcAft>
              <a:buClr>
                <a:srgbClr val="434343"/>
              </a:buClr>
              <a:buSzPts val="1250"/>
              <a:buFont typeface="Roboto Condensed Light"/>
              <a:buAutoNum type="romanLcPeriod"/>
              <a:defRPr sz="1250"/>
            </a:lvl3pPr>
            <a:lvl4pPr lvl="3">
              <a:spcBef>
                <a:spcPts val="0"/>
              </a:spcBef>
              <a:spcAft>
                <a:spcPts val="0"/>
              </a:spcAft>
              <a:buClr>
                <a:srgbClr val="434343"/>
              </a:buClr>
              <a:buSzPts val="1250"/>
              <a:buFont typeface="Roboto Condensed Light"/>
              <a:buAutoNum type="arabicPeriod"/>
              <a:defRPr sz="1250"/>
            </a:lvl4pPr>
            <a:lvl5pPr lvl="4">
              <a:spcBef>
                <a:spcPts val="0"/>
              </a:spcBef>
              <a:spcAft>
                <a:spcPts val="0"/>
              </a:spcAft>
              <a:buClr>
                <a:srgbClr val="434343"/>
              </a:buClr>
              <a:buSzPts val="1250"/>
              <a:buFont typeface="Roboto Condensed Light"/>
              <a:buAutoNum type="alphaLcPeriod"/>
              <a:defRPr sz="1250"/>
            </a:lvl5pPr>
            <a:lvl6pPr lvl="5">
              <a:spcBef>
                <a:spcPts val="0"/>
              </a:spcBef>
              <a:spcAft>
                <a:spcPts val="0"/>
              </a:spcAft>
              <a:buClr>
                <a:srgbClr val="434343"/>
              </a:buClr>
              <a:buSzPts val="1250"/>
              <a:buFont typeface="Roboto Condensed Light"/>
              <a:buAutoNum type="romanLcPeriod"/>
              <a:defRPr sz="1250"/>
            </a:lvl6pPr>
            <a:lvl7pPr lvl="6">
              <a:spcBef>
                <a:spcPts val="0"/>
              </a:spcBef>
              <a:spcAft>
                <a:spcPts val="0"/>
              </a:spcAft>
              <a:buClr>
                <a:srgbClr val="434343"/>
              </a:buClr>
              <a:buSzPts val="1250"/>
              <a:buFont typeface="Roboto Condensed Light"/>
              <a:buAutoNum type="arabicPeriod"/>
              <a:defRPr sz="1250"/>
            </a:lvl7pPr>
            <a:lvl8pPr lvl="7">
              <a:spcBef>
                <a:spcPts val="0"/>
              </a:spcBef>
              <a:spcAft>
                <a:spcPts val="0"/>
              </a:spcAft>
              <a:buClr>
                <a:srgbClr val="434343"/>
              </a:buClr>
              <a:buSzPts val="1250"/>
              <a:buFont typeface="Roboto Condensed Light"/>
              <a:buAutoNum type="alphaLcPeriod"/>
              <a:defRPr sz="1250"/>
            </a:lvl8pPr>
            <a:lvl9pPr lvl="8">
              <a:spcBef>
                <a:spcPts val="0"/>
              </a:spcBef>
              <a:spcAft>
                <a:spcPts val="0"/>
              </a:spcAft>
              <a:buClr>
                <a:srgbClr val="434343"/>
              </a:buClr>
              <a:buSzPts val="1250"/>
              <a:buFont typeface="Roboto Condensed Light"/>
              <a:buAutoNum type="romanLcPeriod"/>
              <a:defRPr sz="1250"/>
            </a:lvl9pPr>
          </a:lstStyle>
          <a:p>
            <a:endParaRPr/>
          </a:p>
        </p:txBody>
      </p:sp>
      <p:grpSp>
        <p:nvGrpSpPr>
          <p:cNvPr id="172" name="Google Shape;172;p4"/>
          <p:cNvGrpSpPr/>
          <p:nvPr/>
        </p:nvGrpSpPr>
        <p:grpSpPr>
          <a:xfrm>
            <a:off x="8179063" y="128159"/>
            <a:ext cx="830459" cy="4887182"/>
            <a:chOff x="8174213" y="128159"/>
            <a:chExt cx="830459" cy="4887182"/>
          </a:xfrm>
        </p:grpSpPr>
        <p:sp>
          <p:nvSpPr>
            <p:cNvPr id="173" name="Google Shape;173;p4"/>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4"/>
            <p:cNvGrpSpPr/>
            <p:nvPr/>
          </p:nvGrpSpPr>
          <p:grpSpPr>
            <a:xfrm flipH="1">
              <a:off x="8208953" y="128159"/>
              <a:ext cx="795719" cy="4887182"/>
              <a:chOff x="134466" y="128159"/>
              <a:chExt cx="795719" cy="4887182"/>
            </a:xfrm>
          </p:grpSpPr>
          <p:sp>
            <p:nvSpPr>
              <p:cNvPr id="175" name="Google Shape;175;p4"/>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IG_NUMBER_1">
    <p:spTree>
      <p:nvGrpSpPr>
        <p:cNvPr id="1" name="Shape 1741"/>
        <p:cNvGrpSpPr/>
        <p:nvPr/>
      </p:nvGrpSpPr>
      <p:grpSpPr>
        <a:xfrm>
          <a:off x="0" y="0"/>
          <a:ext cx="0" cy="0"/>
          <a:chOff x="0" y="0"/>
          <a:chExt cx="0" cy="0"/>
        </a:xfrm>
      </p:grpSpPr>
      <p:sp>
        <p:nvSpPr>
          <p:cNvPr id="1742" name="Google Shape;174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743" name="Google Shape;1743;p30"/>
          <p:cNvGrpSpPr/>
          <p:nvPr/>
        </p:nvGrpSpPr>
        <p:grpSpPr>
          <a:xfrm>
            <a:off x="139059" y="128159"/>
            <a:ext cx="1695356" cy="4887182"/>
            <a:chOff x="139059" y="128159"/>
            <a:chExt cx="1695356" cy="4887182"/>
          </a:xfrm>
        </p:grpSpPr>
        <p:grpSp>
          <p:nvGrpSpPr>
            <p:cNvPr id="1744" name="Google Shape;1744;p30"/>
            <p:cNvGrpSpPr/>
            <p:nvPr/>
          </p:nvGrpSpPr>
          <p:grpSpPr>
            <a:xfrm>
              <a:off x="139059" y="128159"/>
              <a:ext cx="1418616" cy="172800"/>
              <a:chOff x="134475" y="128159"/>
              <a:chExt cx="1418616" cy="172800"/>
            </a:xfrm>
          </p:grpSpPr>
          <p:sp>
            <p:nvSpPr>
              <p:cNvPr id="1745" name="Google Shape;1745;p30"/>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0"/>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0"/>
            <p:cNvGrpSpPr/>
            <p:nvPr/>
          </p:nvGrpSpPr>
          <p:grpSpPr>
            <a:xfrm>
              <a:off x="139059" y="444849"/>
              <a:ext cx="795710" cy="172800"/>
              <a:chOff x="134475" y="444849"/>
              <a:chExt cx="795710" cy="172800"/>
            </a:xfrm>
          </p:grpSpPr>
          <p:sp>
            <p:nvSpPr>
              <p:cNvPr id="1749" name="Google Shape;1749;p30"/>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30"/>
            <p:cNvGrpSpPr/>
            <p:nvPr/>
          </p:nvGrpSpPr>
          <p:grpSpPr>
            <a:xfrm>
              <a:off x="139059" y="761513"/>
              <a:ext cx="1695322" cy="172800"/>
              <a:chOff x="134475" y="761513"/>
              <a:chExt cx="1695322" cy="172800"/>
            </a:xfrm>
          </p:grpSpPr>
          <p:sp>
            <p:nvSpPr>
              <p:cNvPr id="1752" name="Google Shape;1752;p30"/>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30"/>
            <p:cNvGrpSpPr/>
            <p:nvPr/>
          </p:nvGrpSpPr>
          <p:grpSpPr>
            <a:xfrm>
              <a:off x="139059" y="1078190"/>
              <a:ext cx="1002929" cy="174499"/>
              <a:chOff x="134475" y="1078190"/>
              <a:chExt cx="1002929" cy="174499"/>
            </a:xfrm>
          </p:grpSpPr>
          <p:sp>
            <p:nvSpPr>
              <p:cNvPr id="1757" name="Google Shape;1757;p30"/>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30"/>
            <p:cNvGrpSpPr/>
            <p:nvPr/>
          </p:nvGrpSpPr>
          <p:grpSpPr>
            <a:xfrm>
              <a:off x="139059" y="1394867"/>
              <a:ext cx="1695322" cy="172800"/>
              <a:chOff x="134475" y="1394867"/>
              <a:chExt cx="1695322" cy="172800"/>
            </a:xfrm>
          </p:grpSpPr>
          <p:sp>
            <p:nvSpPr>
              <p:cNvPr id="1762" name="Google Shape;1762;p30"/>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0"/>
            <p:cNvGrpSpPr/>
            <p:nvPr/>
          </p:nvGrpSpPr>
          <p:grpSpPr>
            <a:xfrm>
              <a:off x="139059" y="1709845"/>
              <a:ext cx="1695322" cy="172800"/>
              <a:chOff x="134475" y="1709845"/>
              <a:chExt cx="1695322" cy="172800"/>
            </a:xfrm>
          </p:grpSpPr>
          <p:sp>
            <p:nvSpPr>
              <p:cNvPr id="1767" name="Google Shape;1767;p30"/>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0"/>
            <p:cNvGrpSpPr/>
            <p:nvPr/>
          </p:nvGrpSpPr>
          <p:grpSpPr>
            <a:xfrm>
              <a:off x="139059" y="2026522"/>
              <a:ext cx="1072416" cy="172800"/>
              <a:chOff x="134475" y="2026522"/>
              <a:chExt cx="1072416" cy="172800"/>
            </a:xfrm>
          </p:grpSpPr>
          <p:sp>
            <p:nvSpPr>
              <p:cNvPr id="1772" name="Google Shape;1772;p30"/>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30"/>
            <p:cNvGrpSpPr/>
            <p:nvPr/>
          </p:nvGrpSpPr>
          <p:grpSpPr>
            <a:xfrm>
              <a:off x="139059" y="2344898"/>
              <a:ext cx="726220" cy="172800"/>
              <a:chOff x="134475" y="2344898"/>
              <a:chExt cx="726220" cy="172800"/>
            </a:xfrm>
          </p:grpSpPr>
          <p:sp>
            <p:nvSpPr>
              <p:cNvPr id="1776" name="Google Shape;1776;p30"/>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0"/>
            <p:cNvGrpSpPr/>
            <p:nvPr/>
          </p:nvGrpSpPr>
          <p:grpSpPr>
            <a:xfrm>
              <a:off x="139059" y="2942492"/>
              <a:ext cx="795710" cy="172800"/>
              <a:chOff x="134475" y="2942492"/>
              <a:chExt cx="795710" cy="172800"/>
            </a:xfrm>
          </p:grpSpPr>
          <p:sp>
            <p:nvSpPr>
              <p:cNvPr id="1780" name="Google Shape;1780;p30"/>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30"/>
            <p:cNvGrpSpPr/>
            <p:nvPr/>
          </p:nvGrpSpPr>
          <p:grpSpPr>
            <a:xfrm>
              <a:off x="139059" y="3259156"/>
              <a:ext cx="1695322" cy="172800"/>
              <a:chOff x="134475" y="3259156"/>
              <a:chExt cx="1695322" cy="172800"/>
            </a:xfrm>
          </p:grpSpPr>
          <p:sp>
            <p:nvSpPr>
              <p:cNvPr id="1783" name="Google Shape;1783;p30"/>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30"/>
            <p:cNvGrpSpPr/>
            <p:nvPr/>
          </p:nvGrpSpPr>
          <p:grpSpPr>
            <a:xfrm>
              <a:off x="139059" y="3575833"/>
              <a:ext cx="1002929" cy="174499"/>
              <a:chOff x="134475" y="3575833"/>
              <a:chExt cx="1002929" cy="174499"/>
            </a:xfrm>
          </p:grpSpPr>
          <p:sp>
            <p:nvSpPr>
              <p:cNvPr id="1788" name="Google Shape;1788;p30"/>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30"/>
            <p:cNvGrpSpPr/>
            <p:nvPr/>
          </p:nvGrpSpPr>
          <p:grpSpPr>
            <a:xfrm>
              <a:off x="139059" y="3892510"/>
              <a:ext cx="1695322" cy="172800"/>
              <a:chOff x="134475" y="3892510"/>
              <a:chExt cx="1695322" cy="172800"/>
            </a:xfrm>
          </p:grpSpPr>
          <p:sp>
            <p:nvSpPr>
              <p:cNvPr id="1793" name="Google Shape;1793;p30"/>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30"/>
            <p:cNvGrpSpPr/>
            <p:nvPr/>
          </p:nvGrpSpPr>
          <p:grpSpPr>
            <a:xfrm>
              <a:off x="139059" y="4207488"/>
              <a:ext cx="1695322" cy="172800"/>
              <a:chOff x="134475" y="4207488"/>
              <a:chExt cx="1695322" cy="172800"/>
            </a:xfrm>
          </p:grpSpPr>
          <p:sp>
            <p:nvSpPr>
              <p:cNvPr id="1798" name="Google Shape;1798;p30"/>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0"/>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0"/>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30"/>
            <p:cNvGrpSpPr/>
            <p:nvPr/>
          </p:nvGrpSpPr>
          <p:grpSpPr>
            <a:xfrm>
              <a:off x="139059" y="4524165"/>
              <a:ext cx="1072416" cy="172800"/>
              <a:chOff x="134475" y="4524165"/>
              <a:chExt cx="1072416" cy="172800"/>
            </a:xfrm>
          </p:grpSpPr>
          <p:sp>
            <p:nvSpPr>
              <p:cNvPr id="1803" name="Google Shape;1803;p30"/>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30"/>
            <p:cNvGrpSpPr/>
            <p:nvPr/>
          </p:nvGrpSpPr>
          <p:grpSpPr>
            <a:xfrm>
              <a:off x="139059" y="4842541"/>
              <a:ext cx="726220" cy="172800"/>
              <a:chOff x="134475" y="4842541"/>
              <a:chExt cx="726220" cy="172800"/>
            </a:xfrm>
          </p:grpSpPr>
          <p:sp>
            <p:nvSpPr>
              <p:cNvPr id="1807" name="Google Shape;1807;p30"/>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30"/>
            <p:cNvGrpSpPr/>
            <p:nvPr/>
          </p:nvGrpSpPr>
          <p:grpSpPr>
            <a:xfrm>
              <a:off x="139059" y="2625802"/>
              <a:ext cx="1695356" cy="172800"/>
              <a:chOff x="134475" y="2625802"/>
              <a:chExt cx="1695356" cy="172800"/>
            </a:xfrm>
          </p:grpSpPr>
          <p:sp>
            <p:nvSpPr>
              <p:cNvPr id="1811" name="Google Shape;1811;p30"/>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5" name="Google Shape;1815;p30"/>
          <p:cNvGrpSpPr/>
          <p:nvPr/>
        </p:nvGrpSpPr>
        <p:grpSpPr>
          <a:xfrm>
            <a:off x="7290869" y="128159"/>
            <a:ext cx="1718662" cy="4887182"/>
            <a:chOff x="7290869" y="128159"/>
            <a:chExt cx="1718662" cy="4887182"/>
          </a:xfrm>
        </p:grpSpPr>
        <p:grpSp>
          <p:nvGrpSpPr>
            <p:cNvPr id="1816" name="Google Shape;1816;p30"/>
            <p:cNvGrpSpPr/>
            <p:nvPr/>
          </p:nvGrpSpPr>
          <p:grpSpPr>
            <a:xfrm>
              <a:off x="8190481" y="128159"/>
              <a:ext cx="795710" cy="172800"/>
              <a:chOff x="757381" y="128159"/>
              <a:chExt cx="795710" cy="172800"/>
            </a:xfrm>
          </p:grpSpPr>
          <p:sp>
            <p:nvSpPr>
              <p:cNvPr id="1817" name="Google Shape;1817;p30"/>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0"/>
            <p:cNvGrpSpPr/>
            <p:nvPr/>
          </p:nvGrpSpPr>
          <p:grpSpPr>
            <a:xfrm flipH="1">
              <a:off x="8190481" y="444849"/>
              <a:ext cx="795710" cy="172800"/>
              <a:chOff x="134475" y="444849"/>
              <a:chExt cx="795710" cy="172800"/>
            </a:xfrm>
          </p:grpSpPr>
          <p:sp>
            <p:nvSpPr>
              <p:cNvPr id="1820" name="Google Shape;1820;p30"/>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30"/>
            <p:cNvGrpSpPr/>
            <p:nvPr/>
          </p:nvGrpSpPr>
          <p:grpSpPr>
            <a:xfrm>
              <a:off x="7913775" y="761513"/>
              <a:ext cx="1072416" cy="172800"/>
              <a:chOff x="757381" y="761513"/>
              <a:chExt cx="1072416" cy="172800"/>
            </a:xfrm>
          </p:grpSpPr>
          <p:sp>
            <p:nvSpPr>
              <p:cNvPr id="1823" name="Google Shape;1823;p30"/>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0"/>
            <p:cNvGrpSpPr/>
            <p:nvPr/>
          </p:nvGrpSpPr>
          <p:grpSpPr>
            <a:xfrm>
              <a:off x="8259971" y="1079889"/>
              <a:ext cx="726220" cy="172800"/>
              <a:chOff x="411185" y="1079889"/>
              <a:chExt cx="726220" cy="172800"/>
            </a:xfrm>
          </p:grpSpPr>
          <p:sp>
            <p:nvSpPr>
              <p:cNvPr id="1827" name="Google Shape;1827;p30"/>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30"/>
            <p:cNvGrpSpPr/>
            <p:nvPr/>
          </p:nvGrpSpPr>
          <p:grpSpPr>
            <a:xfrm>
              <a:off x="7913775" y="1394867"/>
              <a:ext cx="1072416" cy="172800"/>
              <a:chOff x="757381" y="1394867"/>
              <a:chExt cx="1072416" cy="172800"/>
            </a:xfrm>
          </p:grpSpPr>
          <p:sp>
            <p:nvSpPr>
              <p:cNvPr id="1831" name="Google Shape;1831;p30"/>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0"/>
            <p:cNvGrpSpPr/>
            <p:nvPr/>
          </p:nvGrpSpPr>
          <p:grpSpPr>
            <a:xfrm flipH="1">
              <a:off x="7590919" y="1709845"/>
              <a:ext cx="1418612" cy="172800"/>
              <a:chOff x="134475" y="1709845"/>
              <a:chExt cx="1418612" cy="172800"/>
            </a:xfrm>
          </p:grpSpPr>
          <p:sp>
            <p:nvSpPr>
              <p:cNvPr id="1835" name="Google Shape;1835;p30"/>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30"/>
            <p:cNvGrpSpPr/>
            <p:nvPr/>
          </p:nvGrpSpPr>
          <p:grpSpPr>
            <a:xfrm>
              <a:off x="8190484" y="2026522"/>
              <a:ext cx="795706" cy="172800"/>
              <a:chOff x="411185" y="2026522"/>
              <a:chExt cx="795706" cy="172800"/>
            </a:xfrm>
          </p:grpSpPr>
          <p:sp>
            <p:nvSpPr>
              <p:cNvPr id="1839" name="Google Shape;1839;p30"/>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30"/>
            <p:cNvGrpSpPr/>
            <p:nvPr/>
          </p:nvGrpSpPr>
          <p:grpSpPr>
            <a:xfrm>
              <a:off x="8259971" y="2344898"/>
              <a:ext cx="726220" cy="172800"/>
              <a:chOff x="134475" y="2344898"/>
              <a:chExt cx="726220" cy="172800"/>
            </a:xfrm>
          </p:grpSpPr>
          <p:sp>
            <p:nvSpPr>
              <p:cNvPr id="1842" name="Google Shape;1842;p30"/>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0"/>
            <p:cNvGrpSpPr/>
            <p:nvPr/>
          </p:nvGrpSpPr>
          <p:grpSpPr>
            <a:xfrm>
              <a:off x="8190481" y="3892505"/>
              <a:ext cx="795710" cy="172800"/>
              <a:chOff x="134475" y="2942492"/>
              <a:chExt cx="795710" cy="172800"/>
            </a:xfrm>
          </p:grpSpPr>
          <p:sp>
            <p:nvSpPr>
              <p:cNvPr id="1846" name="Google Shape;1846;p30"/>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30"/>
            <p:cNvGrpSpPr/>
            <p:nvPr/>
          </p:nvGrpSpPr>
          <p:grpSpPr>
            <a:xfrm>
              <a:off x="7290869" y="3259156"/>
              <a:ext cx="1695322" cy="172800"/>
              <a:chOff x="134475" y="3259156"/>
              <a:chExt cx="1695322" cy="172800"/>
            </a:xfrm>
          </p:grpSpPr>
          <p:sp>
            <p:nvSpPr>
              <p:cNvPr id="1849" name="Google Shape;1849;p30"/>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7983261" y="3575833"/>
              <a:ext cx="1002929" cy="174499"/>
              <a:chOff x="134475" y="3575833"/>
              <a:chExt cx="1002929" cy="174499"/>
            </a:xfrm>
          </p:grpSpPr>
          <p:sp>
            <p:nvSpPr>
              <p:cNvPr id="1854" name="Google Shape;1854;p30"/>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0"/>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30"/>
            <p:cNvGrpSpPr/>
            <p:nvPr/>
          </p:nvGrpSpPr>
          <p:grpSpPr>
            <a:xfrm flipH="1">
              <a:off x="7290869" y="2942485"/>
              <a:ext cx="1695322" cy="172800"/>
              <a:chOff x="134475" y="3892510"/>
              <a:chExt cx="1695322" cy="172800"/>
            </a:xfrm>
          </p:grpSpPr>
          <p:sp>
            <p:nvSpPr>
              <p:cNvPr id="1859" name="Google Shape;1859;p30"/>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30"/>
            <p:cNvGrpSpPr/>
            <p:nvPr/>
          </p:nvGrpSpPr>
          <p:grpSpPr>
            <a:xfrm>
              <a:off x="7290869" y="4207488"/>
              <a:ext cx="1695322" cy="172800"/>
              <a:chOff x="134475" y="4207488"/>
              <a:chExt cx="1695322" cy="172800"/>
            </a:xfrm>
          </p:grpSpPr>
          <p:sp>
            <p:nvSpPr>
              <p:cNvPr id="1864" name="Google Shape;1864;p30"/>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30"/>
            <p:cNvGrpSpPr/>
            <p:nvPr/>
          </p:nvGrpSpPr>
          <p:grpSpPr>
            <a:xfrm>
              <a:off x="7913775" y="4524165"/>
              <a:ext cx="1072416" cy="172800"/>
              <a:chOff x="134475" y="4524165"/>
              <a:chExt cx="1072416" cy="172800"/>
            </a:xfrm>
          </p:grpSpPr>
          <p:sp>
            <p:nvSpPr>
              <p:cNvPr id="1869" name="Google Shape;1869;p30"/>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30"/>
            <p:cNvGrpSpPr/>
            <p:nvPr/>
          </p:nvGrpSpPr>
          <p:grpSpPr>
            <a:xfrm>
              <a:off x="8259971" y="4842541"/>
              <a:ext cx="726220" cy="172800"/>
              <a:chOff x="134475" y="4842541"/>
              <a:chExt cx="726220" cy="172800"/>
            </a:xfrm>
          </p:grpSpPr>
          <p:sp>
            <p:nvSpPr>
              <p:cNvPr id="1873" name="Google Shape;1873;p30"/>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30"/>
            <p:cNvGrpSpPr/>
            <p:nvPr/>
          </p:nvGrpSpPr>
          <p:grpSpPr>
            <a:xfrm>
              <a:off x="7913740" y="2625802"/>
              <a:ext cx="1072450" cy="172800"/>
              <a:chOff x="757381" y="2625802"/>
              <a:chExt cx="1072450" cy="172800"/>
            </a:xfrm>
          </p:grpSpPr>
          <p:sp>
            <p:nvSpPr>
              <p:cNvPr id="1877" name="Google Shape;1877;p30"/>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30"/>
            <p:cNvSpPr/>
            <p:nvPr/>
          </p:nvSpPr>
          <p:spPr>
            <a:xfrm>
              <a:off x="7639744" y="108319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7557009"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30"/>
          <p:cNvSpPr/>
          <p:nvPr/>
        </p:nvSpPr>
        <p:spPr>
          <a:xfrm>
            <a:off x="-189555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30"/>
          <p:cNvGrpSpPr/>
          <p:nvPr/>
        </p:nvGrpSpPr>
        <p:grpSpPr>
          <a:xfrm>
            <a:off x="6719650" y="-132150"/>
            <a:ext cx="2643375" cy="1054400"/>
            <a:chOff x="428375" y="4336500"/>
            <a:chExt cx="2643375" cy="1054400"/>
          </a:xfrm>
        </p:grpSpPr>
        <p:sp>
          <p:nvSpPr>
            <p:cNvPr id="1884" name="Google Shape;1884;p30"/>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0"/>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0"/>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0"/>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0"/>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0"/>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0"/>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TITLE_AND_BODY_1_2">
    <p:spTree>
      <p:nvGrpSpPr>
        <p:cNvPr id="1" name="Shape 1954"/>
        <p:cNvGrpSpPr/>
        <p:nvPr/>
      </p:nvGrpSpPr>
      <p:grpSpPr>
        <a:xfrm>
          <a:off x="0" y="0"/>
          <a:ext cx="0" cy="0"/>
          <a:chOff x="0" y="0"/>
          <a:chExt cx="0" cy="0"/>
        </a:xfrm>
      </p:grpSpPr>
      <p:grpSp>
        <p:nvGrpSpPr>
          <p:cNvPr id="1955" name="Google Shape;1955;p31"/>
          <p:cNvGrpSpPr/>
          <p:nvPr/>
        </p:nvGrpSpPr>
        <p:grpSpPr>
          <a:xfrm>
            <a:off x="8198255" y="444849"/>
            <a:ext cx="795710" cy="172800"/>
            <a:chOff x="462030" y="444849"/>
            <a:chExt cx="795710" cy="172800"/>
          </a:xfrm>
        </p:grpSpPr>
        <p:sp>
          <p:nvSpPr>
            <p:cNvPr id="1956" name="Google Shape;1956;p31"/>
            <p:cNvSpPr/>
            <p:nvPr/>
          </p:nvSpPr>
          <p:spPr>
            <a:xfrm flipH="1">
              <a:off x="108494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flipH="1">
              <a:off x="46203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 name="Google Shape;1958;p31"/>
          <p:cNvSpPr/>
          <p:nvPr/>
        </p:nvSpPr>
        <p:spPr>
          <a:xfrm flipH="1">
            <a:off x="8198259"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flipH="1">
            <a:off x="847496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flipH="1">
            <a:off x="792157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flipH="1">
            <a:off x="882116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flipH="1">
            <a:off x="8198259"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flipH="1">
            <a:off x="785206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flipH="1">
            <a:off x="847496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flipH="1">
            <a:off x="8198274"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flipH="1">
            <a:off x="88211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7" name="Google Shape;1967;p31"/>
          <p:cNvGrpSpPr/>
          <p:nvPr/>
        </p:nvGrpSpPr>
        <p:grpSpPr>
          <a:xfrm>
            <a:off x="8198259" y="762363"/>
            <a:ext cx="795696" cy="172800"/>
            <a:chOff x="462034" y="762363"/>
            <a:chExt cx="795696" cy="172800"/>
          </a:xfrm>
        </p:grpSpPr>
        <p:sp>
          <p:nvSpPr>
            <p:cNvPr id="1968" name="Google Shape;1968;p31"/>
            <p:cNvSpPr/>
            <p:nvPr/>
          </p:nvSpPr>
          <p:spPr>
            <a:xfrm flipH="1">
              <a:off x="462034"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flipH="1">
              <a:off x="73873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31"/>
          <p:cNvGrpSpPr/>
          <p:nvPr/>
        </p:nvGrpSpPr>
        <p:grpSpPr>
          <a:xfrm>
            <a:off x="8544459" y="128159"/>
            <a:ext cx="449500" cy="172800"/>
            <a:chOff x="808234" y="128159"/>
            <a:chExt cx="449500" cy="172800"/>
          </a:xfrm>
        </p:grpSpPr>
        <p:sp>
          <p:nvSpPr>
            <p:cNvPr id="1971" name="Google Shape;1971;p31"/>
            <p:cNvSpPr/>
            <p:nvPr/>
          </p:nvSpPr>
          <p:spPr>
            <a:xfrm flipH="1">
              <a:off x="10849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1"/>
            <p:cNvSpPr/>
            <p:nvPr/>
          </p:nvSpPr>
          <p:spPr>
            <a:xfrm flipH="1">
              <a:off x="8082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31"/>
          <p:cNvGrpSpPr/>
          <p:nvPr/>
        </p:nvGrpSpPr>
        <p:grpSpPr>
          <a:xfrm>
            <a:off x="8198255" y="1078985"/>
            <a:ext cx="795710" cy="173704"/>
            <a:chOff x="462030" y="1078985"/>
            <a:chExt cx="795710" cy="173704"/>
          </a:xfrm>
        </p:grpSpPr>
        <p:sp>
          <p:nvSpPr>
            <p:cNvPr id="1974" name="Google Shape;1974;p31"/>
            <p:cNvSpPr/>
            <p:nvPr/>
          </p:nvSpPr>
          <p:spPr>
            <a:xfrm flipH="1">
              <a:off x="108494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1"/>
            <p:cNvSpPr/>
            <p:nvPr/>
          </p:nvSpPr>
          <p:spPr>
            <a:xfrm flipH="1">
              <a:off x="46203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31"/>
          <p:cNvGrpSpPr/>
          <p:nvPr/>
        </p:nvGrpSpPr>
        <p:grpSpPr>
          <a:xfrm>
            <a:off x="8198255" y="1394867"/>
            <a:ext cx="795704" cy="172800"/>
            <a:chOff x="462030" y="1394867"/>
            <a:chExt cx="795704" cy="172800"/>
          </a:xfrm>
        </p:grpSpPr>
        <p:sp>
          <p:nvSpPr>
            <p:cNvPr id="1977" name="Google Shape;1977;p31"/>
            <p:cNvSpPr/>
            <p:nvPr/>
          </p:nvSpPr>
          <p:spPr>
            <a:xfrm flipH="1">
              <a:off x="1084934"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1"/>
            <p:cNvSpPr/>
            <p:nvPr/>
          </p:nvSpPr>
          <p:spPr>
            <a:xfrm flipH="1">
              <a:off x="46203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31"/>
          <p:cNvSpPr/>
          <p:nvPr/>
        </p:nvSpPr>
        <p:spPr>
          <a:xfrm flipH="1">
            <a:off x="847495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31"/>
          <p:cNvGrpSpPr/>
          <p:nvPr/>
        </p:nvGrpSpPr>
        <p:grpSpPr>
          <a:xfrm>
            <a:off x="8198265" y="2026522"/>
            <a:ext cx="795709" cy="172800"/>
            <a:chOff x="462040" y="2026522"/>
            <a:chExt cx="795709" cy="172800"/>
          </a:xfrm>
        </p:grpSpPr>
        <p:sp>
          <p:nvSpPr>
            <p:cNvPr id="1981" name="Google Shape;1981;p31"/>
            <p:cNvSpPr/>
            <p:nvPr/>
          </p:nvSpPr>
          <p:spPr>
            <a:xfrm flipH="1">
              <a:off x="1084949"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1"/>
            <p:cNvSpPr/>
            <p:nvPr/>
          </p:nvSpPr>
          <p:spPr>
            <a:xfrm flipH="1">
              <a:off x="46204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3" name="Google Shape;1983;p31"/>
          <p:cNvSpPr/>
          <p:nvPr/>
        </p:nvSpPr>
        <p:spPr>
          <a:xfrm flipH="1">
            <a:off x="847496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flipH="1">
            <a:off x="81982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flipH="1">
            <a:off x="79215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1"/>
          <p:cNvSpPr/>
          <p:nvPr/>
        </p:nvSpPr>
        <p:spPr>
          <a:xfrm flipH="1">
            <a:off x="8821159"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1"/>
          <p:cNvSpPr/>
          <p:nvPr/>
        </p:nvSpPr>
        <p:spPr>
          <a:xfrm flipH="1">
            <a:off x="8198277"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1"/>
          <p:cNvSpPr/>
          <p:nvPr/>
        </p:nvSpPr>
        <p:spPr>
          <a:xfrm flipH="1">
            <a:off x="847496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1"/>
          <p:cNvSpPr/>
          <p:nvPr/>
        </p:nvSpPr>
        <p:spPr>
          <a:xfrm flipH="1">
            <a:off x="8198277"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1"/>
          <p:cNvSpPr/>
          <p:nvPr/>
        </p:nvSpPr>
        <p:spPr>
          <a:xfrm flipH="1">
            <a:off x="88211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1"/>
          <p:cNvSpPr/>
          <p:nvPr/>
        </p:nvSpPr>
        <p:spPr>
          <a:xfrm flipH="1">
            <a:off x="85444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1"/>
          <p:cNvSpPr/>
          <p:nvPr/>
        </p:nvSpPr>
        <p:spPr>
          <a:xfrm flipH="1">
            <a:off x="88211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1"/>
          <p:cNvSpPr/>
          <p:nvPr/>
        </p:nvSpPr>
        <p:spPr>
          <a:xfrm flipH="1">
            <a:off x="85444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1"/>
          <p:cNvSpPr/>
          <p:nvPr/>
        </p:nvSpPr>
        <p:spPr>
          <a:xfrm flipH="1">
            <a:off x="85482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1"/>
          <p:cNvSpPr/>
          <p:nvPr/>
        </p:nvSpPr>
        <p:spPr>
          <a:xfrm flipH="1">
            <a:off x="7852065"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31"/>
          <p:cNvGrpSpPr/>
          <p:nvPr/>
        </p:nvGrpSpPr>
        <p:grpSpPr>
          <a:xfrm rot="-10300768">
            <a:off x="-1177184" y="4357425"/>
            <a:ext cx="2112717" cy="643627"/>
            <a:chOff x="4421600" y="4194425"/>
            <a:chExt cx="2112875" cy="643675"/>
          </a:xfrm>
        </p:grpSpPr>
        <p:sp>
          <p:nvSpPr>
            <p:cNvPr id="1997" name="Google Shape;1997;p31"/>
            <p:cNvSpPr/>
            <p:nvPr/>
          </p:nvSpPr>
          <p:spPr>
            <a:xfrm>
              <a:off x="4816950" y="4824475"/>
              <a:ext cx="8850" cy="1600"/>
            </a:xfrm>
            <a:custGeom>
              <a:avLst/>
              <a:gdLst/>
              <a:ahLst/>
              <a:cxnLst/>
              <a:rect l="l" t="t" r="r" b="b"/>
              <a:pathLst>
                <a:path w="354" h="64" extrusionOk="0">
                  <a:moveTo>
                    <a:pt x="1" y="0"/>
                  </a:moveTo>
                  <a:lnTo>
                    <a:pt x="354" y="6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1"/>
            <p:cNvSpPr/>
            <p:nvPr/>
          </p:nvSpPr>
          <p:spPr>
            <a:xfrm>
              <a:off x="4754575" y="4807450"/>
              <a:ext cx="3050" cy="925"/>
            </a:xfrm>
            <a:custGeom>
              <a:avLst/>
              <a:gdLst/>
              <a:ahLst/>
              <a:cxnLst/>
              <a:rect l="l" t="t" r="r" b="b"/>
              <a:pathLst>
                <a:path w="122" h="37" extrusionOk="0">
                  <a:moveTo>
                    <a:pt x="1" y="1"/>
                  </a:moveTo>
                  <a:cubicBezTo>
                    <a:pt x="67" y="23"/>
                    <a:pt x="111" y="36"/>
                    <a:pt x="117" y="36"/>
                  </a:cubicBezTo>
                  <a:cubicBezTo>
                    <a:pt x="122" y="36"/>
                    <a:pt x="106" y="29"/>
                    <a:pt x="64" y="13"/>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1"/>
            <p:cNvSpPr/>
            <p:nvPr/>
          </p:nvSpPr>
          <p:spPr>
            <a:xfrm>
              <a:off x="5592225" y="4647100"/>
              <a:ext cx="26800" cy="1300"/>
            </a:xfrm>
            <a:custGeom>
              <a:avLst/>
              <a:gdLst/>
              <a:ahLst/>
              <a:cxnLst/>
              <a:rect l="l" t="t" r="r" b="b"/>
              <a:pathLst>
                <a:path w="1072" h="52" extrusionOk="0">
                  <a:moveTo>
                    <a:pt x="1072" y="1"/>
                  </a:moveTo>
                  <a:cubicBezTo>
                    <a:pt x="567" y="26"/>
                    <a:pt x="0" y="39"/>
                    <a:pt x="63" y="51"/>
                  </a:cubicBezTo>
                  <a:lnTo>
                    <a:pt x="215" y="51"/>
                  </a:lnTo>
                  <a:cubicBezTo>
                    <a:pt x="567" y="26"/>
                    <a:pt x="845" y="13"/>
                    <a:pt x="107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1"/>
            <p:cNvSpPr/>
            <p:nvPr/>
          </p:nvSpPr>
          <p:spPr>
            <a:xfrm>
              <a:off x="4966900" y="4637975"/>
              <a:ext cx="12625" cy="25"/>
            </a:xfrm>
            <a:custGeom>
              <a:avLst/>
              <a:gdLst/>
              <a:ahLst/>
              <a:cxnLst/>
              <a:rect l="l" t="t" r="r" b="b"/>
              <a:pathLst>
                <a:path w="505" h="1" extrusionOk="0">
                  <a:moveTo>
                    <a:pt x="1" y="0"/>
                  </a:moveTo>
                  <a:lnTo>
                    <a:pt x="152" y="0"/>
                  </a:lnTo>
                  <a:lnTo>
                    <a:pt x="5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1"/>
            <p:cNvSpPr/>
            <p:nvPr/>
          </p:nvSpPr>
          <p:spPr>
            <a:xfrm>
              <a:off x="4941075" y="4638925"/>
              <a:ext cx="16725" cy="325"/>
            </a:xfrm>
            <a:custGeom>
              <a:avLst/>
              <a:gdLst/>
              <a:ahLst/>
              <a:cxnLst/>
              <a:rect l="l" t="t" r="r" b="b"/>
              <a:pathLst>
                <a:path w="669" h="13" extrusionOk="0">
                  <a:moveTo>
                    <a:pt x="66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1"/>
            <p:cNvSpPr/>
            <p:nvPr/>
          </p:nvSpPr>
          <p:spPr>
            <a:xfrm>
              <a:off x="5134325" y="4735625"/>
              <a:ext cx="5875" cy="8950"/>
            </a:xfrm>
            <a:custGeom>
              <a:avLst/>
              <a:gdLst/>
              <a:ahLst/>
              <a:cxnLst/>
              <a:rect l="l" t="t" r="r" b="b"/>
              <a:pathLst>
                <a:path w="235" h="358" extrusionOk="0">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1"/>
            <p:cNvSpPr/>
            <p:nvPr/>
          </p:nvSpPr>
          <p:spPr>
            <a:xfrm>
              <a:off x="4792075" y="4822250"/>
              <a:ext cx="7275" cy="1600"/>
            </a:xfrm>
            <a:custGeom>
              <a:avLst/>
              <a:gdLst/>
              <a:ahLst/>
              <a:cxnLst/>
              <a:rect l="l" t="t" r="r" b="b"/>
              <a:pathLst>
                <a:path w="291" h="64" extrusionOk="0">
                  <a:moveTo>
                    <a:pt x="0" y="1"/>
                  </a:moveTo>
                  <a:lnTo>
                    <a:pt x="0" y="1"/>
                  </a:lnTo>
                  <a:cubicBezTo>
                    <a:pt x="88" y="26"/>
                    <a:pt x="189" y="51"/>
                    <a:pt x="290" y="64"/>
                  </a:cubicBezTo>
                  <a:cubicBezTo>
                    <a:pt x="189" y="39"/>
                    <a:pt x="88" y="13"/>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1"/>
            <p:cNvSpPr/>
            <p:nvPr/>
          </p:nvSpPr>
          <p:spPr>
            <a:xfrm>
              <a:off x="4748275" y="4384700"/>
              <a:ext cx="13250" cy="7275"/>
            </a:xfrm>
            <a:custGeom>
              <a:avLst/>
              <a:gdLst/>
              <a:ahLst/>
              <a:cxnLst/>
              <a:rect l="l" t="t" r="r" b="b"/>
              <a:pathLst>
                <a:path w="530" h="291" extrusionOk="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1"/>
            <p:cNvSpPr/>
            <p:nvPr/>
          </p:nvSpPr>
          <p:spPr>
            <a:xfrm>
              <a:off x="6030725" y="4607725"/>
              <a:ext cx="675" cy="25"/>
            </a:xfrm>
            <a:custGeom>
              <a:avLst/>
              <a:gdLst/>
              <a:ahLst/>
              <a:cxnLst/>
              <a:rect l="l" t="t" r="r" b="b"/>
              <a:pathLst>
                <a:path w="27" h="1" extrusionOk="0">
                  <a:moveTo>
                    <a:pt x="26" y="1"/>
                  </a:move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1"/>
            <p:cNvSpPr/>
            <p:nvPr/>
          </p:nvSpPr>
          <p:spPr>
            <a:xfrm>
              <a:off x="4761625" y="4447350"/>
              <a:ext cx="6850" cy="700"/>
            </a:xfrm>
            <a:custGeom>
              <a:avLst/>
              <a:gdLst/>
              <a:ahLst/>
              <a:cxnLst/>
              <a:rect l="l" t="t" r="r" b="b"/>
              <a:pathLst>
                <a:path w="274" h="28" extrusionOk="0">
                  <a:moveTo>
                    <a:pt x="14" y="1"/>
                  </a:moveTo>
                  <a:cubicBezTo>
                    <a:pt x="0" y="1"/>
                    <a:pt x="117" y="12"/>
                    <a:pt x="273" y="27"/>
                  </a:cubicBezTo>
                  <a:lnTo>
                    <a:pt x="210" y="14"/>
                  </a:lnTo>
                  <a:cubicBezTo>
                    <a:pt x="80" y="5"/>
                    <a:pt x="22"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1"/>
            <p:cNvSpPr/>
            <p:nvPr/>
          </p:nvSpPr>
          <p:spPr>
            <a:xfrm>
              <a:off x="5405100" y="4656875"/>
              <a:ext cx="25" cy="25"/>
            </a:xfrm>
            <a:custGeom>
              <a:avLst/>
              <a:gdLst/>
              <a:ahLst/>
              <a:cxnLst/>
              <a:rect l="l" t="t" r="r" b="b"/>
              <a:pathLst>
                <a:path w="1" h="1" extrusionOk="0">
                  <a:moveTo>
                    <a:pt x="1" y="0"/>
                  </a:move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1"/>
            <p:cNvSpPr/>
            <p:nvPr/>
          </p:nvSpPr>
          <p:spPr>
            <a:xfrm>
              <a:off x="5375500" y="4655625"/>
              <a:ext cx="29300" cy="950"/>
            </a:xfrm>
            <a:custGeom>
              <a:avLst/>
              <a:gdLst/>
              <a:ahLst/>
              <a:cxnLst/>
              <a:rect l="l" t="t" r="r" b="b"/>
              <a:pathLst>
                <a:path w="1172" h="38" extrusionOk="0">
                  <a:moveTo>
                    <a:pt x="781" y="0"/>
                  </a:moveTo>
                  <a:cubicBezTo>
                    <a:pt x="529" y="25"/>
                    <a:pt x="265" y="38"/>
                    <a:pt x="0" y="38"/>
                  </a:cubicBezTo>
                  <a:lnTo>
                    <a:pt x="1172" y="38"/>
                  </a:lnTo>
                  <a:lnTo>
                    <a:pt x="78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1"/>
            <p:cNvSpPr/>
            <p:nvPr/>
          </p:nvSpPr>
          <p:spPr>
            <a:xfrm>
              <a:off x="4421600" y="4194425"/>
              <a:ext cx="2112875" cy="643675"/>
            </a:xfrm>
            <a:custGeom>
              <a:avLst/>
              <a:gdLst/>
              <a:ahLst/>
              <a:cxnLst/>
              <a:rect l="l" t="t" r="r" b="b"/>
              <a:pathLst>
                <a:path w="84515" h="25747" extrusionOk="0">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1"/>
            <p:cNvSpPr/>
            <p:nvPr/>
          </p:nvSpPr>
          <p:spPr>
            <a:xfrm>
              <a:off x="4954000" y="4638925"/>
              <a:ext cx="5050" cy="325"/>
            </a:xfrm>
            <a:custGeom>
              <a:avLst/>
              <a:gdLst/>
              <a:ahLst/>
              <a:cxnLst/>
              <a:rect l="l" t="t" r="r" b="b"/>
              <a:pathLst>
                <a:path w="202" h="13" extrusionOk="0">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1"/>
            <p:cNvSpPr/>
            <p:nvPr/>
          </p:nvSpPr>
          <p:spPr>
            <a:xfrm>
              <a:off x="5133550" y="4744125"/>
              <a:ext cx="1275" cy="1600"/>
            </a:xfrm>
            <a:custGeom>
              <a:avLst/>
              <a:gdLst/>
              <a:ahLst/>
              <a:cxnLst/>
              <a:rect l="l" t="t" r="r" b="b"/>
              <a:pathLst>
                <a:path w="51" h="64" extrusionOk="0">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1"/>
            <p:cNvSpPr/>
            <p:nvPr/>
          </p:nvSpPr>
          <p:spPr>
            <a:xfrm>
              <a:off x="5910325" y="4622850"/>
              <a:ext cx="11125" cy="1100"/>
            </a:xfrm>
            <a:custGeom>
              <a:avLst/>
              <a:gdLst/>
              <a:ahLst/>
              <a:cxnLst/>
              <a:rect l="l" t="t" r="r" b="b"/>
              <a:pathLst>
                <a:path w="445" h="44" extrusionOk="0">
                  <a:moveTo>
                    <a:pt x="444" y="1"/>
                  </a:moveTo>
                  <a:lnTo>
                    <a:pt x="3" y="38"/>
                  </a:lnTo>
                  <a:cubicBezTo>
                    <a:pt x="0" y="42"/>
                    <a:pt x="4" y="43"/>
                    <a:pt x="17" y="43"/>
                  </a:cubicBezTo>
                  <a:cubicBezTo>
                    <a:pt x="57" y="43"/>
                    <a:pt x="180" y="29"/>
                    <a:pt x="4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1"/>
            <p:cNvSpPr/>
            <p:nvPr/>
          </p:nvSpPr>
          <p:spPr>
            <a:xfrm>
              <a:off x="5887725" y="4624100"/>
              <a:ext cx="5675" cy="1300"/>
            </a:xfrm>
            <a:custGeom>
              <a:avLst/>
              <a:gdLst/>
              <a:ahLst/>
              <a:cxnLst/>
              <a:rect l="l" t="t" r="r" b="b"/>
              <a:pathLst>
                <a:path w="227" h="52" extrusionOk="0">
                  <a:moveTo>
                    <a:pt x="189" y="1"/>
                  </a:moveTo>
                  <a:lnTo>
                    <a:pt x="0" y="51"/>
                  </a:lnTo>
                  <a:lnTo>
                    <a:pt x="227" y="26"/>
                  </a:lnTo>
                  <a:lnTo>
                    <a:pt x="189"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1"/>
            <p:cNvSpPr/>
            <p:nvPr/>
          </p:nvSpPr>
          <p:spPr>
            <a:xfrm>
              <a:off x="5592550" y="4650425"/>
              <a:ext cx="37700" cy="2075"/>
            </a:xfrm>
            <a:custGeom>
              <a:avLst/>
              <a:gdLst/>
              <a:ahLst/>
              <a:cxnLst/>
              <a:rect l="l" t="t" r="r" b="b"/>
              <a:pathLst>
                <a:path w="1508" h="83" extrusionOk="0">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1"/>
            <p:cNvSpPr/>
            <p:nvPr/>
          </p:nvSpPr>
          <p:spPr>
            <a:xfrm>
              <a:off x="5616175" y="4650250"/>
              <a:ext cx="7900" cy="675"/>
            </a:xfrm>
            <a:custGeom>
              <a:avLst/>
              <a:gdLst/>
              <a:ahLst/>
              <a:cxnLst/>
              <a:rect l="l" t="t" r="r" b="b"/>
              <a:pathLst>
                <a:path w="316" h="27" extrusionOk="0">
                  <a:moveTo>
                    <a:pt x="0" y="26"/>
                  </a:move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a:off x="4674875" y="4410525"/>
              <a:ext cx="16400" cy="2225"/>
            </a:xfrm>
            <a:custGeom>
              <a:avLst/>
              <a:gdLst/>
              <a:ahLst/>
              <a:cxnLst/>
              <a:rect l="l" t="t" r="r" b="b"/>
              <a:pathLst>
                <a:path w="656" h="89" extrusionOk="0">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a:off x="4645900" y="4414000"/>
              <a:ext cx="13875" cy="425"/>
            </a:xfrm>
            <a:custGeom>
              <a:avLst/>
              <a:gdLst/>
              <a:ahLst/>
              <a:cxnLst/>
              <a:rect l="l" t="t" r="r" b="b"/>
              <a:pathLst>
                <a:path w="555" h="17" extrusionOk="0">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4644650" y="4729950"/>
              <a:ext cx="6325" cy="12000"/>
            </a:xfrm>
            <a:custGeom>
              <a:avLst/>
              <a:gdLst/>
              <a:ahLst/>
              <a:cxnLst/>
              <a:rect l="l" t="t" r="r" b="b"/>
              <a:pathLst>
                <a:path w="253" h="480" extrusionOk="0">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4833975" y="4826975"/>
              <a:ext cx="6950" cy="1600"/>
            </a:xfrm>
            <a:custGeom>
              <a:avLst/>
              <a:gdLst/>
              <a:ahLst/>
              <a:cxnLst/>
              <a:rect l="l" t="t" r="r" b="b"/>
              <a:pathLst>
                <a:path w="278" h="64" extrusionOk="0">
                  <a:moveTo>
                    <a:pt x="0" y="1"/>
                  </a:moveTo>
                  <a:lnTo>
                    <a:pt x="277" y="64"/>
                  </a:lnTo>
                  <a:lnTo>
                    <a:pt x="151"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5000300" y="4817525"/>
              <a:ext cx="25550" cy="6325"/>
            </a:xfrm>
            <a:custGeom>
              <a:avLst/>
              <a:gdLst/>
              <a:ahLst/>
              <a:cxnLst/>
              <a:rect l="l" t="t" r="r" b="b"/>
              <a:pathLst>
                <a:path w="1022" h="253" extrusionOk="0">
                  <a:moveTo>
                    <a:pt x="945" y="1"/>
                  </a:moveTo>
                  <a:cubicBezTo>
                    <a:pt x="643" y="89"/>
                    <a:pt x="303" y="177"/>
                    <a:pt x="0" y="253"/>
                  </a:cubicBezTo>
                  <a:cubicBezTo>
                    <a:pt x="656" y="102"/>
                    <a:pt x="1021" y="1"/>
                    <a:pt x="94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31"/>
          <p:cNvGrpSpPr/>
          <p:nvPr/>
        </p:nvGrpSpPr>
        <p:grpSpPr>
          <a:xfrm rot="-2027220">
            <a:off x="8413894" y="3647958"/>
            <a:ext cx="1119261" cy="1413582"/>
            <a:chOff x="5684175" y="2791188"/>
            <a:chExt cx="1119275" cy="1413600"/>
          </a:xfrm>
        </p:grpSpPr>
        <p:sp>
          <p:nvSpPr>
            <p:cNvPr id="2022" name="Google Shape;2022;p31"/>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4572000" y="2583912"/>
            <a:ext cx="3852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atin typeface="Staatliches"/>
                <a:ea typeface="Staatliches"/>
                <a:cs typeface="Staatliches"/>
                <a:sym typeface="Staatliche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5" name="Google Shape;85;p3"/>
          <p:cNvSpPr txBox="1">
            <a:spLocks noGrp="1"/>
          </p:cNvSpPr>
          <p:nvPr>
            <p:ph type="title" idx="2" hasCustomPrompt="1"/>
          </p:nvPr>
        </p:nvSpPr>
        <p:spPr>
          <a:xfrm>
            <a:off x="4572000" y="1227200"/>
            <a:ext cx="3857100" cy="1410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dk2"/>
                </a:solidFill>
                <a:latin typeface="Staatliches"/>
                <a:ea typeface="Staatliches"/>
                <a:cs typeface="Staatliches"/>
                <a:sym typeface="Staatliche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3"/>
          <p:cNvSpPr txBox="1">
            <a:spLocks noGrp="1"/>
          </p:cNvSpPr>
          <p:nvPr>
            <p:ph type="subTitle" idx="1"/>
          </p:nvPr>
        </p:nvSpPr>
        <p:spPr>
          <a:xfrm>
            <a:off x="4572000" y="3280925"/>
            <a:ext cx="3852900" cy="573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87" name="Google Shape;87;p3"/>
          <p:cNvSpPr/>
          <p:nvPr/>
        </p:nvSpPr>
        <p:spPr>
          <a:xfrm>
            <a:off x="-1297737" y="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rot="-1361899">
            <a:off x="7356364" y="4696515"/>
            <a:ext cx="2228597" cy="637660"/>
            <a:chOff x="1309825" y="2328550"/>
            <a:chExt cx="2228475" cy="637625"/>
          </a:xfrm>
        </p:grpSpPr>
        <p:sp>
          <p:nvSpPr>
            <p:cNvPr id="89" name="Google Shape;89;p3"/>
            <p:cNvSpPr/>
            <p:nvPr/>
          </p:nvSpPr>
          <p:spPr>
            <a:xfrm>
              <a:off x="1920450" y="2761400"/>
              <a:ext cx="4150" cy="4225"/>
            </a:xfrm>
            <a:custGeom>
              <a:avLst/>
              <a:gdLst/>
              <a:ahLst/>
              <a:cxnLst/>
              <a:rect l="l" t="t" r="r" b="b"/>
              <a:pathLst>
                <a:path w="166" h="169" extrusionOk="0">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25675" y="2672550"/>
              <a:ext cx="5700" cy="10750"/>
            </a:xfrm>
            <a:custGeom>
              <a:avLst/>
              <a:gdLst/>
              <a:ahLst/>
              <a:cxnLst/>
              <a:rect l="l" t="t" r="r" b="b"/>
              <a:pathLst>
                <a:path w="228" h="430" extrusionOk="0">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879700" y="2624350"/>
              <a:ext cx="36875" cy="34375"/>
            </a:xfrm>
            <a:custGeom>
              <a:avLst/>
              <a:gdLst/>
              <a:ahLst/>
              <a:cxnLst/>
              <a:rect l="l" t="t" r="r" b="b"/>
              <a:pathLst>
                <a:path w="1475" h="1375" extrusionOk="0">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844425" y="2600300"/>
              <a:ext cx="9450" cy="5500"/>
            </a:xfrm>
            <a:custGeom>
              <a:avLst/>
              <a:gdLst/>
              <a:ahLst/>
              <a:cxnLst/>
              <a:rect l="l" t="t" r="r" b="b"/>
              <a:pathLst>
                <a:path w="378" h="220" extrusionOk="0">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851225" y="2604150"/>
              <a:ext cx="3400" cy="2175"/>
            </a:xfrm>
            <a:custGeom>
              <a:avLst/>
              <a:gdLst/>
              <a:ahLst/>
              <a:cxnLst/>
              <a:rect l="l" t="t" r="r" b="b"/>
              <a:pathLst>
                <a:path w="136" h="87" extrusionOk="0">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814575" y="2584025"/>
              <a:ext cx="14425" cy="7275"/>
            </a:xfrm>
            <a:custGeom>
              <a:avLst/>
              <a:gdLst/>
              <a:ahLst/>
              <a:cxnLst/>
              <a:rect l="l" t="t" r="r" b="b"/>
              <a:pathLst>
                <a:path w="577" h="291" extrusionOk="0">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810075" y="2582450"/>
              <a:ext cx="5050" cy="2250"/>
            </a:xfrm>
            <a:custGeom>
              <a:avLst/>
              <a:gdLst/>
              <a:ahLst/>
              <a:cxnLst/>
              <a:rect l="l" t="t" r="r" b="b"/>
              <a:pathLst>
                <a:path w="202" h="90" extrusionOk="0">
                  <a:moveTo>
                    <a:pt x="0" y="1"/>
                  </a:moveTo>
                  <a:lnTo>
                    <a:pt x="0" y="1"/>
                  </a:lnTo>
                  <a:cubicBezTo>
                    <a:pt x="114" y="51"/>
                    <a:pt x="164" y="77"/>
                    <a:pt x="202" y="89"/>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815100" y="2584675"/>
              <a:ext cx="10425" cy="5375"/>
            </a:xfrm>
            <a:custGeom>
              <a:avLst/>
              <a:gdLst/>
              <a:ahLst/>
              <a:cxnLst/>
              <a:rect l="l" t="t" r="r" b="b"/>
              <a:pathLst>
                <a:path w="417" h="215" extrusionOk="0">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831500" y="2593500"/>
              <a:ext cx="14850" cy="8300"/>
            </a:xfrm>
            <a:custGeom>
              <a:avLst/>
              <a:gdLst/>
              <a:ahLst/>
              <a:cxnLst/>
              <a:rect l="l" t="t" r="r" b="b"/>
              <a:pathLst>
                <a:path w="594" h="332" extrusionOk="0">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76225" y="2622425"/>
              <a:ext cx="12000" cy="8900"/>
            </a:xfrm>
            <a:custGeom>
              <a:avLst/>
              <a:gdLst/>
              <a:ahLst/>
              <a:cxnLst/>
              <a:rect l="l" t="t" r="r" b="b"/>
              <a:pathLst>
                <a:path w="480" h="356" extrusionOk="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757775" y="2559775"/>
              <a:ext cx="11675" cy="4450"/>
            </a:xfrm>
            <a:custGeom>
              <a:avLst/>
              <a:gdLst/>
              <a:ahLst/>
              <a:cxnLst/>
              <a:rect l="l" t="t" r="r" b="b"/>
              <a:pathLst>
                <a:path w="467" h="178" extrusionOk="0">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750525" y="2557575"/>
              <a:ext cx="11375" cy="4125"/>
            </a:xfrm>
            <a:custGeom>
              <a:avLst/>
              <a:gdLst/>
              <a:ahLst/>
              <a:cxnLst/>
              <a:rect l="l" t="t" r="r" b="b"/>
              <a:pathLst>
                <a:path w="455" h="165" extrusionOk="0">
                  <a:moveTo>
                    <a:pt x="1" y="1"/>
                  </a:moveTo>
                  <a:cubicBezTo>
                    <a:pt x="139" y="76"/>
                    <a:pt x="291" y="127"/>
                    <a:pt x="454" y="164"/>
                  </a:cubicBez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804400" y="2580575"/>
              <a:ext cx="21125" cy="10100"/>
            </a:xfrm>
            <a:custGeom>
              <a:avLst/>
              <a:gdLst/>
              <a:ahLst/>
              <a:cxnLst/>
              <a:rect l="l" t="t" r="r" b="b"/>
              <a:pathLst>
                <a:path w="845" h="404" extrusionOk="0">
                  <a:moveTo>
                    <a:pt x="1" y="0"/>
                  </a:moveTo>
                  <a:lnTo>
                    <a:pt x="139" y="63"/>
                  </a:lnTo>
                  <a:cubicBezTo>
                    <a:pt x="379" y="164"/>
                    <a:pt x="618" y="278"/>
                    <a:pt x="845" y="404"/>
                  </a:cubicBezTo>
                  <a:cubicBezTo>
                    <a:pt x="568" y="240"/>
                    <a:pt x="290" y="126"/>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709275" y="2544650"/>
              <a:ext cx="11675" cy="2875"/>
            </a:xfrm>
            <a:custGeom>
              <a:avLst/>
              <a:gdLst/>
              <a:ahLst/>
              <a:cxnLst/>
              <a:rect l="l" t="t" r="r" b="b"/>
              <a:pathLst>
                <a:path w="467" h="115" extrusionOk="0">
                  <a:moveTo>
                    <a:pt x="0" y="1"/>
                  </a:moveTo>
                  <a:lnTo>
                    <a:pt x="202" y="51"/>
                  </a:lnTo>
                  <a:lnTo>
                    <a:pt x="466" y="114"/>
                  </a:lnTo>
                  <a:lnTo>
                    <a:pt x="466" y="114"/>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662325" y="2534575"/>
              <a:ext cx="24575" cy="4625"/>
            </a:xfrm>
            <a:custGeom>
              <a:avLst/>
              <a:gdLst/>
              <a:ahLst/>
              <a:cxnLst/>
              <a:rect l="l" t="t" r="r" b="b"/>
              <a:pathLst>
                <a:path w="983" h="185" extrusionOk="0">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651925" y="2533325"/>
              <a:ext cx="10425" cy="1275"/>
            </a:xfrm>
            <a:custGeom>
              <a:avLst/>
              <a:gdLst/>
              <a:ahLst/>
              <a:cxnLst/>
              <a:rect l="l" t="t" r="r" b="b"/>
              <a:pathLst>
                <a:path w="417" h="51" extrusionOk="0">
                  <a:moveTo>
                    <a:pt x="1" y="0"/>
                  </a:moveTo>
                  <a:lnTo>
                    <a:pt x="417" y="5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22500" y="2548450"/>
              <a:ext cx="8850" cy="3175"/>
            </a:xfrm>
            <a:custGeom>
              <a:avLst/>
              <a:gdLst/>
              <a:ahLst/>
              <a:cxnLst/>
              <a:rect l="l" t="t" r="r" b="b"/>
              <a:pathLst>
                <a:path w="354" h="127" extrusionOk="0">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717150" y="2547175"/>
              <a:ext cx="9775" cy="2875"/>
            </a:xfrm>
            <a:custGeom>
              <a:avLst/>
              <a:gdLst/>
              <a:ahLst/>
              <a:cxnLst/>
              <a:rect l="l" t="t" r="r" b="b"/>
              <a:pathLst>
                <a:path w="391" h="115" extrusionOk="0">
                  <a:moveTo>
                    <a:pt x="0" y="1"/>
                  </a:moveTo>
                  <a:cubicBezTo>
                    <a:pt x="51" y="26"/>
                    <a:pt x="164" y="51"/>
                    <a:pt x="391" y="114"/>
                  </a:cubicBezTo>
                  <a:cubicBezTo>
                    <a:pt x="202" y="51"/>
                    <a:pt x="63" y="26"/>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31325" y="2551600"/>
              <a:ext cx="950" cy="325"/>
            </a:xfrm>
            <a:custGeom>
              <a:avLst/>
              <a:gdLst/>
              <a:ahLst/>
              <a:cxnLst/>
              <a:rect l="l" t="t" r="r" b="b"/>
              <a:pathLst>
                <a:path w="38" h="13" extrusionOk="0">
                  <a:moveTo>
                    <a:pt x="38" y="13"/>
                  </a:move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766900" y="2564500"/>
              <a:ext cx="12650" cy="4750"/>
            </a:xfrm>
            <a:custGeom>
              <a:avLst/>
              <a:gdLst/>
              <a:ahLst/>
              <a:cxnLst/>
              <a:rect l="l" t="t" r="r" b="b"/>
              <a:pathLst>
                <a:path w="506" h="190" extrusionOk="0">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737925" y="2554100"/>
              <a:ext cx="12625" cy="3825"/>
            </a:xfrm>
            <a:custGeom>
              <a:avLst/>
              <a:gdLst/>
              <a:ahLst/>
              <a:cxnLst/>
              <a:rect l="l" t="t" r="r" b="b"/>
              <a:pathLst>
                <a:path w="505" h="153" extrusionOk="0">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731950" y="2552225"/>
              <a:ext cx="6000" cy="1900"/>
            </a:xfrm>
            <a:custGeom>
              <a:avLst/>
              <a:gdLst/>
              <a:ahLst/>
              <a:cxnLst/>
              <a:rect l="l" t="t" r="r" b="b"/>
              <a:pathLst>
                <a:path w="240" h="76" extrusionOk="0">
                  <a:moveTo>
                    <a:pt x="0" y="0"/>
                  </a:moveTo>
                  <a:lnTo>
                    <a:pt x="240" y="76"/>
                  </a:lnTo>
                  <a:lnTo>
                    <a:pt x="63" y="13"/>
                  </a:ln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55400" y="2534275"/>
              <a:ext cx="23075" cy="3925"/>
            </a:xfrm>
            <a:custGeom>
              <a:avLst/>
              <a:gdLst/>
              <a:ahLst/>
              <a:cxnLst/>
              <a:rect l="l" t="t" r="r" b="b"/>
              <a:pathLst>
                <a:path w="923" h="157" extrusionOk="0">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698250" y="2542450"/>
              <a:ext cx="1275" cy="350"/>
            </a:xfrm>
            <a:custGeom>
              <a:avLst/>
              <a:gdLst/>
              <a:ahLst/>
              <a:cxnLst/>
              <a:rect l="l" t="t" r="r" b="b"/>
              <a:pathLst>
                <a:path w="51" h="14" extrusionOk="0">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89250" y="2528275"/>
              <a:ext cx="950" cy="25"/>
            </a:xfrm>
            <a:custGeom>
              <a:avLst/>
              <a:gdLst/>
              <a:ahLst/>
              <a:cxnLst/>
              <a:rect l="l" t="t" r="r" b="b"/>
              <a:pathLst>
                <a:path w="38" h="1" extrusionOk="0">
                  <a:moveTo>
                    <a:pt x="0" y="1"/>
                  </a:moveTo>
                  <a:lnTo>
                    <a:pt x="38"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676175" y="2538050"/>
              <a:ext cx="13275" cy="2550"/>
            </a:xfrm>
            <a:custGeom>
              <a:avLst/>
              <a:gdLst/>
              <a:ahLst/>
              <a:cxnLst/>
              <a:rect l="l" t="t" r="r" b="b"/>
              <a:pathLst>
                <a:path w="531" h="102" extrusionOk="0">
                  <a:moveTo>
                    <a:pt x="26" y="0"/>
                  </a:moveTo>
                  <a:cubicBezTo>
                    <a:pt x="1" y="0"/>
                    <a:pt x="1" y="0"/>
                    <a:pt x="77" y="13"/>
                  </a:cubicBezTo>
                  <a:cubicBezTo>
                    <a:pt x="278" y="63"/>
                    <a:pt x="417" y="88"/>
                    <a:pt x="530" y="101"/>
                  </a:cubicBezTo>
                  <a:lnTo>
                    <a:pt x="26"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633650" y="2531125"/>
              <a:ext cx="9175" cy="1275"/>
            </a:xfrm>
            <a:custGeom>
              <a:avLst/>
              <a:gdLst/>
              <a:ahLst/>
              <a:cxnLst/>
              <a:rect l="l" t="t" r="r" b="b"/>
              <a:pathLst>
                <a:path w="367" h="51" extrusionOk="0">
                  <a:moveTo>
                    <a:pt x="1" y="0"/>
                  </a:moveTo>
                  <a:lnTo>
                    <a:pt x="366" y="50"/>
                  </a:lnTo>
                  <a:cubicBezTo>
                    <a:pt x="253" y="25"/>
                    <a:pt x="39" y="0"/>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695825" y="2541675"/>
              <a:ext cx="1500" cy="175"/>
            </a:xfrm>
            <a:custGeom>
              <a:avLst/>
              <a:gdLst/>
              <a:ahLst/>
              <a:cxnLst/>
              <a:rect l="l" t="t" r="r" b="b"/>
              <a:pathLst>
                <a:path w="60" h="7" extrusionOk="0">
                  <a:moveTo>
                    <a:pt x="16" y="1"/>
                  </a:moveTo>
                  <a:cubicBezTo>
                    <a:pt x="0" y="1"/>
                    <a:pt x="9" y="6"/>
                    <a:pt x="34" y="6"/>
                  </a:cubicBezTo>
                  <a:lnTo>
                    <a:pt x="59" y="6"/>
                  </a:lnTo>
                  <a:cubicBezTo>
                    <a:pt x="38" y="2"/>
                    <a:pt x="24" y="1"/>
                    <a:pt x="16"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689425" y="2540575"/>
              <a:ext cx="8850" cy="1900"/>
            </a:xfrm>
            <a:custGeom>
              <a:avLst/>
              <a:gdLst/>
              <a:ahLst/>
              <a:cxnLst/>
              <a:rect l="l" t="t" r="r" b="b"/>
              <a:pathLst>
                <a:path w="354" h="76" extrusionOk="0">
                  <a:moveTo>
                    <a:pt x="0" y="0"/>
                  </a:moveTo>
                  <a:lnTo>
                    <a:pt x="353" y="76"/>
                  </a:lnTo>
                  <a:lnTo>
                    <a:pt x="353" y="76"/>
                  </a:lnTo>
                  <a:lnTo>
                    <a:pt x="290" y="50"/>
                  </a:ln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552475" y="2527975"/>
              <a:ext cx="51275" cy="2225"/>
            </a:xfrm>
            <a:custGeom>
              <a:avLst/>
              <a:gdLst/>
              <a:ahLst/>
              <a:cxnLst/>
              <a:rect l="l" t="t" r="r" b="b"/>
              <a:pathLst>
                <a:path w="2051" h="89" extrusionOk="0">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590500" y="2528050"/>
              <a:ext cx="28700" cy="2150"/>
            </a:xfrm>
            <a:custGeom>
              <a:avLst/>
              <a:gdLst/>
              <a:ahLst/>
              <a:cxnLst/>
              <a:rect l="l" t="t" r="r" b="b"/>
              <a:pathLst>
                <a:path w="1148" h="86" extrusionOk="0">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618850" y="2529850"/>
              <a:ext cx="34050" cy="4450"/>
            </a:xfrm>
            <a:custGeom>
              <a:avLst/>
              <a:gdLst/>
              <a:ahLst/>
              <a:cxnLst/>
              <a:rect l="l" t="t" r="r" b="b"/>
              <a:pathLst>
                <a:path w="1362" h="178" extrusionOk="0">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758100" y="2562300"/>
              <a:ext cx="1900" cy="650"/>
            </a:xfrm>
            <a:custGeom>
              <a:avLst/>
              <a:gdLst/>
              <a:ahLst/>
              <a:cxnLst/>
              <a:rect l="l" t="t" r="r" b="b"/>
              <a:pathLst>
                <a:path w="76" h="26" extrusionOk="0">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39500" y="2554750"/>
              <a:ext cx="26200" cy="10025"/>
            </a:xfrm>
            <a:custGeom>
              <a:avLst/>
              <a:gdLst/>
              <a:ahLst/>
              <a:cxnLst/>
              <a:rect l="l" t="t" r="r" b="b"/>
              <a:pathLst>
                <a:path w="1048" h="401" extrusionOk="0">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676500" y="2539000"/>
              <a:ext cx="19875" cy="4100"/>
            </a:xfrm>
            <a:custGeom>
              <a:avLst/>
              <a:gdLst/>
              <a:ahLst/>
              <a:cxnLst/>
              <a:rect l="l" t="t" r="r" b="b"/>
              <a:pathLst>
                <a:path w="795" h="164" extrusionOk="0">
                  <a:moveTo>
                    <a:pt x="1" y="0"/>
                  </a:moveTo>
                  <a:lnTo>
                    <a:pt x="404" y="101"/>
                  </a:lnTo>
                  <a:lnTo>
                    <a:pt x="391" y="88"/>
                  </a:lnTo>
                  <a:lnTo>
                    <a:pt x="391" y="88"/>
                  </a:lnTo>
                  <a:cubicBezTo>
                    <a:pt x="517" y="126"/>
                    <a:pt x="656" y="151"/>
                    <a:pt x="794" y="164"/>
                  </a:cubicBezTo>
                  <a:lnTo>
                    <a:pt x="1"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77900" y="2527650"/>
              <a:ext cx="11675" cy="350"/>
            </a:xfrm>
            <a:custGeom>
              <a:avLst/>
              <a:gdLst/>
              <a:ahLst/>
              <a:cxnLst/>
              <a:rect l="l" t="t" r="r" b="b"/>
              <a:pathLst>
                <a:path w="467" h="14" extrusionOk="0">
                  <a:moveTo>
                    <a:pt x="467" y="0"/>
                  </a:moveTo>
                  <a:lnTo>
                    <a:pt x="1" y="13"/>
                  </a:lnTo>
                  <a:lnTo>
                    <a:pt x="366" y="13"/>
                  </a:lnTo>
                  <a:lnTo>
                    <a:pt x="467"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554600" y="2527650"/>
              <a:ext cx="6950" cy="350"/>
            </a:xfrm>
            <a:custGeom>
              <a:avLst/>
              <a:gdLst/>
              <a:ahLst/>
              <a:cxnLst/>
              <a:rect l="l" t="t" r="r" b="b"/>
              <a:pathLst>
                <a:path w="278" h="14" extrusionOk="0">
                  <a:moveTo>
                    <a:pt x="277" y="0"/>
                  </a:moveTo>
                  <a:lnTo>
                    <a:pt x="0" y="13"/>
                  </a:lnTo>
                  <a:lnTo>
                    <a:pt x="239" y="13"/>
                  </a:lnTo>
                  <a:lnTo>
                    <a:pt x="277"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329225" y="2818100"/>
              <a:ext cx="4750" cy="3500"/>
            </a:xfrm>
            <a:custGeom>
              <a:avLst/>
              <a:gdLst/>
              <a:ahLst/>
              <a:cxnLst/>
              <a:rect l="l" t="t" r="r" b="b"/>
              <a:pathLst>
                <a:path w="190" h="140" extrusionOk="0">
                  <a:moveTo>
                    <a:pt x="1" y="139"/>
                  </a:moveTo>
                  <a:lnTo>
                    <a:pt x="19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91750" y="2843450"/>
              <a:ext cx="1675" cy="1125"/>
            </a:xfrm>
            <a:custGeom>
              <a:avLst/>
              <a:gdLst/>
              <a:ahLst/>
              <a:cxnLst/>
              <a:rect l="l" t="t" r="r" b="b"/>
              <a:pathLst>
                <a:path w="67" h="45" extrusionOk="0">
                  <a:moveTo>
                    <a:pt x="65" y="1"/>
                  </a:moveTo>
                  <a:lnTo>
                    <a:pt x="65" y="1"/>
                  </a:lnTo>
                  <a:cubicBezTo>
                    <a:pt x="64" y="1"/>
                    <a:pt x="55" y="6"/>
                    <a:pt x="38" y="20"/>
                  </a:cubicBezTo>
                  <a:lnTo>
                    <a:pt x="0" y="45"/>
                  </a:lnTo>
                  <a:cubicBezTo>
                    <a:pt x="41" y="20"/>
                    <a:pt x="66" y="1"/>
                    <a:pt x="65"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526875" y="2903475"/>
              <a:ext cx="15775" cy="6950"/>
            </a:xfrm>
            <a:custGeom>
              <a:avLst/>
              <a:gdLst/>
              <a:ahLst/>
              <a:cxnLst/>
              <a:rect l="l" t="t" r="r" b="b"/>
              <a:pathLst>
                <a:path w="631" h="278" extrusionOk="0">
                  <a:moveTo>
                    <a:pt x="0" y="0"/>
                  </a:moveTo>
                  <a:lnTo>
                    <a:pt x="0" y="0"/>
                  </a:lnTo>
                  <a:cubicBezTo>
                    <a:pt x="214" y="101"/>
                    <a:pt x="416" y="189"/>
                    <a:pt x="630" y="277"/>
                  </a:cubicBezTo>
                  <a:lnTo>
                    <a:pt x="542" y="227"/>
                  </a:lnTo>
                  <a:cubicBezTo>
                    <a:pt x="315" y="139"/>
                    <a:pt x="151" y="63"/>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3100" y="2957325"/>
              <a:ext cx="8200" cy="975"/>
            </a:xfrm>
            <a:custGeom>
              <a:avLst/>
              <a:gdLst/>
              <a:ahLst/>
              <a:cxnLst/>
              <a:rect l="l" t="t" r="r" b="b"/>
              <a:pathLst>
                <a:path w="328" h="39" extrusionOk="0">
                  <a:moveTo>
                    <a:pt x="227" y="1"/>
                  </a:moveTo>
                  <a:lnTo>
                    <a:pt x="0" y="39"/>
                  </a:lnTo>
                  <a:lnTo>
                    <a:pt x="328"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967275" y="2953550"/>
              <a:ext cx="11350" cy="1600"/>
            </a:xfrm>
            <a:custGeom>
              <a:avLst/>
              <a:gdLst/>
              <a:ahLst/>
              <a:cxnLst/>
              <a:rect l="l" t="t" r="r" b="b"/>
              <a:pathLst>
                <a:path w="454" h="64" extrusionOk="0">
                  <a:moveTo>
                    <a:pt x="0" y="64"/>
                  </a:moveTo>
                  <a:lnTo>
                    <a:pt x="454"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504925" y="2662475"/>
              <a:ext cx="4825" cy="5375"/>
            </a:xfrm>
            <a:custGeom>
              <a:avLst/>
              <a:gdLst/>
              <a:ahLst/>
              <a:cxnLst/>
              <a:rect l="l" t="t" r="r" b="b"/>
              <a:pathLst>
                <a:path w="193" h="215" extrusionOk="0">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314550" y="2630350"/>
              <a:ext cx="7575" cy="17650"/>
            </a:xfrm>
            <a:custGeom>
              <a:avLst/>
              <a:gdLst/>
              <a:ahLst/>
              <a:cxnLst/>
              <a:rect l="l" t="t" r="r" b="b"/>
              <a:pathLst>
                <a:path w="303" h="706" extrusionOk="0">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316950" y="2830700"/>
              <a:ext cx="4100" cy="2850"/>
            </a:xfrm>
            <a:custGeom>
              <a:avLst/>
              <a:gdLst/>
              <a:ahLst/>
              <a:cxnLst/>
              <a:rect l="l" t="t" r="r" b="b"/>
              <a:pathLst>
                <a:path w="164" h="114" extrusionOk="0">
                  <a:moveTo>
                    <a:pt x="164" y="0"/>
                  </a:moveTo>
                  <a:lnTo>
                    <a:pt x="164" y="0"/>
                  </a:lnTo>
                  <a:cubicBezTo>
                    <a:pt x="101" y="38"/>
                    <a:pt x="51" y="76"/>
                    <a:pt x="0" y="114"/>
                  </a:cubicBezTo>
                  <a:cubicBezTo>
                    <a:pt x="51" y="89"/>
                    <a:pt x="114" y="51"/>
                    <a:pt x="164"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310125" y="2647975"/>
              <a:ext cx="4450" cy="21450"/>
            </a:xfrm>
            <a:custGeom>
              <a:avLst/>
              <a:gdLst/>
              <a:ahLst/>
              <a:cxnLst/>
              <a:rect l="l" t="t" r="r" b="b"/>
              <a:pathLst>
                <a:path w="178" h="858" extrusionOk="0">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473700" y="2392500"/>
              <a:ext cx="9150" cy="4450"/>
            </a:xfrm>
            <a:custGeom>
              <a:avLst/>
              <a:gdLst/>
              <a:ahLst/>
              <a:cxnLst/>
              <a:rect l="l" t="t" r="r" b="b"/>
              <a:pathLst>
                <a:path w="366" h="178" extrusionOk="0">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455350" y="2540250"/>
              <a:ext cx="2625" cy="650"/>
            </a:xfrm>
            <a:custGeom>
              <a:avLst/>
              <a:gdLst/>
              <a:ahLst/>
              <a:cxnLst/>
              <a:rect l="l" t="t" r="r" b="b"/>
              <a:pathLst>
                <a:path w="105" h="26" extrusionOk="0">
                  <a:moveTo>
                    <a:pt x="102" y="0"/>
                  </a:moveTo>
                  <a:cubicBezTo>
                    <a:pt x="96" y="0"/>
                    <a:pt x="16" y="18"/>
                    <a:pt x="1" y="26"/>
                  </a:cubicBezTo>
                  <a:cubicBezTo>
                    <a:pt x="82" y="7"/>
                    <a:pt x="105" y="0"/>
                    <a:pt x="102"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479925" y="2536775"/>
              <a:ext cx="2225" cy="675"/>
            </a:xfrm>
            <a:custGeom>
              <a:avLst/>
              <a:gdLst/>
              <a:ahLst/>
              <a:cxnLst/>
              <a:rect l="l" t="t" r="r" b="b"/>
              <a:pathLst>
                <a:path w="89" h="27" extrusionOk="0">
                  <a:moveTo>
                    <a:pt x="89" y="1"/>
                  </a:moveTo>
                  <a:cubicBezTo>
                    <a:pt x="64" y="13"/>
                    <a:pt x="38" y="13"/>
                    <a:pt x="1" y="26"/>
                  </a:cubicBezTo>
                  <a:cubicBezTo>
                    <a:pt x="38" y="13"/>
                    <a:pt x="64" y="13"/>
                    <a:pt x="8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319500" y="2723425"/>
              <a:ext cx="425" cy="1125"/>
            </a:xfrm>
            <a:custGeom>
              <a:avLst/>
              <a:gdLst/>
              <a:ahLst/>
              <a:cxnLst/>
              <a:rect l="l" t="t" r="r" b="b"/>
              <a:pathLst>
                <a:path w="17" h="45" extrusionOk="0">
                  <a:moveTo>
                    <a:pt x="1" y="1"/>
                  </a:moveTo>
                  <a:lnTo>
                    <a:pt x="1" y="1"/>
                  </a:lnTo>
                  <a:cubicBezTo>
                    <a:pt x="1" y="1"/>
                    <a:pt x="4" y="14"/>
                    <a:pt x="4" y="32"/>
                  </a:cubicBezTo>
                  <a:lnTo>
                    <a:pt x="16" y="45"/>
                  </a:lnTo>
                  <a:cubicBezTo>
                    <a:pt x="4" y="14"/>
                    <a:pt x="1" y="1"/>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456625" y="2539300"/>
              <a:ext cx="6950" cy="1300"/>
            </a:xfrm>
            <a:custGeom>
              <a:avLst/>
              <a:gdLst/>
              <a:ahLst/>
              <a:cxnLst/>
              <a:rect l="l" t="t" r="r" b="b"/>
              <a:pathLst>
                <a:path w="278" h="52" extrusionOk="0">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462275" y="2538250"/>
              <a:ext cx="5325" cy="1075"/>
            </a:xfrm>
            <a:custGeom>
              <a:avLst/>
              <a:gdLst/>
              <a:ahLst/>
              <a:cxnLst/>
              <a:rect l="l" t="t" r="r" b="b"/>
              <a:pathLst>
                <a:path w="213" h="43" extrusionOk="0">
                  <a:moveTo>
                    <a:pt x="210" y="0"/>
                  </a:moveTo>
                  <a:cubicBezTo>
                    <a:pt x="204" y="0"/>
                    <a:pt x="152" y="14"/>
                    <a:pt x="1" y="43"/>
                  </a:cubicBezTo>
                  <a:lnTo>
                    <a:pt x="203" y="5"/>
                  </a:lnTo>
                  <a:cubicBezTo>
                    <a:pt x="209" y="2"/>
                    <a:pt x="212" y="0"/>
                    <a:pt x="21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447800" y="2540575"/>
              <a:ext cx="8850" cy="2525"/>
            </a:xfrm>
            <a:custGeom>
              <a:avLst/>
              <a:gdLst/>
              <a:ahLst/>
              <a:cxnLst/>
              <a:rect l="l" t="t" r="r" b="b"/>
              <a:pathLst>
                <a:path w="354" h="101" extrusionOk="0">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797675" y="2401700"/>
              <a:ext cx="3900" cy="2175"/>
            </a:xfrm>
            <a:custGeom>
              <a:avLst/>
              <a:gdLst/>
              <a:ahLst/>
              <a:cxnLst/>
              <a:rect l="l" t="t" r="r" b="b"/>
              <a:pathLst>
                <a:path w="156" h="87" extrusionOk="0">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65800" y="2943475"/>
              <a:ext cx="650" cy="25"/>
            </a:xfrm>
            <a:custGeom>
              <a:avLst/>
              <a:gdLst/>
              <a:ahLst/>
              <a:cxnLst/>
              <a:rect l="l" t="t" r="r" b="b"/>
              <a:pathLst>
                <a:path w="26" h="1" extrusionOk="0">
                  <a:moveTo>
                    <a:pt x="25" y="1"/>
                  </a:moveTo>
                  <a:lnTo>
                    <a:pt x="0" y="1"/>
                  </a:lnTo>
                  <a:lnTo>
                    <a:pt x="25"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666425" y="2943475"/>
              <a:ext cx="19550" cy="3800"/>
            </a:xfrm>
            <a:custGeom>
              <a:avLst/>
              <a:gdLst/>
              <a:ahLst/>
              <a:cxnLst/>
              <a:rect l="l" t="t" r="r" b="b"/>
              <a:pathLst>
                <a:path w="782" h="152" extrusionOk="0">
                  <a:moveTo>
                    <a:pt x="0" y="1"/>
                  </a:moveTo>
                  <a:lnTo>
                    <a:pt x="0" y="1"/>
                  </a:lnTo>
                  <a:cubicBezTo>
                    <a:pt x="89" y="38"/>
                    <a:pt x="177" y="64"/>
                    <a:pt x="252" y="89"/>
                  </a:cubicBezTo>
                  <a:lnTo>
                    <a:pt x="782" y="152"/>
                  </a:lnTo>
                  <a:cubicBezTo>
                    <a:pt x="441" y="101"/>
                    <a:pt x="252" y="64"/>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09825" y="23285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966625" y="2955200"/>
              <a:ext cx="2800" cy="275"/>
            </a:xfrm>
            <a:custGeom>
              <a:avLst/>
              <a:gdLst/>
              <a:ahLst/>
              <a:cxnLst/>
              <a:rect l="l" t="t" r="r" b="b"/>
              <a:pathLst>
                <a:path w="112" h="11" extrusionOk="0">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504375" y="2667825"/>
              <a:ext cx="975" cy="975"/>
            </a:xfrm>
            <a:custGeom>
              <a:avLst/>
              <a:gdLst/>
              <a:ahLst/>
              <a:cxnLst/>
              <a:rect l="l" t="t" r="r" b="b"/>
              <a:pathLst>
                <a:path w="39" h="39" extrusionOk="0">
                  <a:moveTo>
                    <a:pt x="1" y="39"/>
                  </a:moveTo>
                  <a:lnTo>
                    <a:pt x="26" y="13"/>
                  </a:lnTo>
                  <a:cubicBezTo>
                    <a:pt x="26" y="13"/>
                    <a:pt x="38" y="1"/>
                    <a:pt x="38"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359600" y="2787225"/>
              <a:ext cx="5050" cy="5700"/>
            </a:xfrm>
            <a:custGeom>
              <a:avLst/>
              <a:gdLst/>
              <a:ahLst/>
              <a:cxnLst/>
              <a:rect l="l" t="t" r="r" b="b"/>
              <a:pathLst>
                <a:path w="202" h="228" extrusionOk="0">
                  <a:moveTo>
                    <a:pt x="0" y="1"/>
                  </a:moveTo>
                  <a:cubicBezTo>
                    <a:pt x="101" y="114"/>
                    <a:pt x="164" y="177"/>
                    <a:pt x="202" y="227"/>
                  </a:cubicBezTo>
                  <a:cubicBezTo>
                    <a:pt x="139" y="139"/>
                    <a:pt x="76" y="64"/>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500400" y="2531125"/>
              <a:ext cx="12000" cy="1600"/>
            </a:xfrm>
            <a:custGeom>
              <a:avLst/>
              <a:gdLst/>
              <a:ahLst/>
              <a:cxnLst/>
              <a:rect l="l" t="t" r="r" b="b"/>
              <a:pathLst>
                <a:path w="480" h="64" extrusionOk="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612875" y="2531275"/>
              <a:ext cx="10100" cy="800"/>
            </a:xfrm>
            <a:custGeom>
              <a:avLst/>
              <a:gdLst/>
              <a:ahLst/>
              <a:cxnLst/>
              <a:rect l="l" t="t" r="r" b="b"/>
              <a:pathLst>
                <a:path w="404" h="32" extrusionOk="0">
                  <a:moveTo>
                    <a:pt x="51" y="0"/>
                  </a:moveTo>
                  <a:cubicBezTo>
                    <a:pt x="0" y="0"/>
                    <a:pt x="25" y="7"/>
                    <a:pt x="177" y="19"/>
                  </a:cubicBezTo>
                  <a:lnTo>
                    <a:pt x="403" y="32"/>
                  </a:lnTo>
                  <a:lnTo>
                    <a:pt x="378" y="19"/>
                  </a:lnTo>
                  <a:cubicBezTo>
                    <a:pt x="227" y="7"/>
                    <a:pt x="101" y="0"/>
                    <a:pt x="5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523725" y="2529650"/>
              <a:ext cx="17025" cy="1500"/>
            </a:xfrm>
            <a:custGeom>
              <a:avLst/>
              <a:gdLst/>
              <a:ahLst/>
              <a:cxnLst/>
              <a:rect l="l" t="t" r="r" b="b"/>
              <a:pathLst>
                <a:path w="681" h="60" extrusionOk="0">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542625" y="2529225"/>
              <a:ext cx="7900" cy="650"/>
            </a:xfrm>
            <a:custGeom>
              <a:avLst/>
              <a:gdLst/>
              <a:ahLst/>
              <a:cxnLst/>
              <a:rect l="l" t="t" r="r" b="b"/>
              <a:pathLst>
                <a:path w="316" h="26" extrusionOk="0">
                  <a:moveTo>
                    <a:pt x="315" y="0"/>
                  </a:moveTo>
                  <a:cubicBezTo>
                    <a:pt x="214" y="0"/>
                    <a:pt x="101" y="0"/>
                    <a:pt x="0" y="26"/>
                  </a:cubicBezTo>
                  <a:cubicBezTo>
                    <a:pt x="101" y="13"/>
                    <a:pt x="214" y="0"/>
                    <a:pt x="315"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430150" y="2544650"/>
              <a:ext cx="12000" cy="4125"/>
            </a:xfrm>
            <a:custGeom>
              <a:avLst/>
              <a:gdLst/>
              <a:ahLst/>
              <a:cxnLst/>
              <a:rect l="l" t="t" r="r" b="b"/>
              <a:pathLst>
                <a:path w="480" h="165" extrusionOk="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522775" y="2531425"/>
              <a:ext cx="7900" cy="650"/>
            </a:xfrm>
            <a:custGeom>
              <a:avLst/>
              <a:gdLst/>
              <a:ahLst/>
              <a:cxnLst/>
              <a:rect l="l" t="t" r="r" b="b"/>
              <a:pathLst>
                <a:path w="316" h="26" extrusionOk="0">
                  <a:moveTo>
                    <a:pt x="189" y="1"/>
                  </a:moveTo>
                  <a:lnTo>
                    <a:pt x="0" y="26"/>
                  </a:lnTo>
                  <a:lnTo>
                    <a:pt x="315"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464175" y="2537425"/>
              <a:ext cx="17025" cy="3475"/>
            </a:xfrm>
            <a:custGeom>
              <a:avLst/>
              <a:gdLst/>
              <a:ahLst/>
              <a:cxnLst/>
              <a:rect l="l" t="t" r="r" b="b"/>
              <a:pathLst>
                <a:path w="681" h="139" extrusionOk="0">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481200" y="2535525"/>
              <a:ext cx="10725" cy="2225"/>
            </a:xfrm>
            <a:custGeom>
              <a:avLst/>
              <a:gdLst/>
              <a:ahLst/>
              <a:cxnLst/>
              <a:rect l="l" t="t" r="r" b="b"/>
              <a:pathLst>
                <a:path w="429" h="89" extrusionOk="0">
                  <a:moveTo>
                    <a:pt x="0" y="89"/>
                  </a:moveTo>
                  <a:lnTo>
                    <a:pt x="428"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498825" y="2533325"/>
              <a:ext cx="13250" cy="1600"/>
            </a:xfrm>
            <a:custGeom>
              <a:avLst/>
              <a:gdLst/>
              <a:ahLst/>
              <a:cxnLst/>
              <a:rect l="l" t="t" r="r" b="b"/>
              <a:pathLst>
                <a:path w="530" h="64" extrusionOk="0">
                  <a:moveTo>
                    <a:pt x="530" y="0"/>
                  </a:moveTo>
                  <a:lnTo>
                    <a:pt x="1" y="63"/>
                  </a:lnTo>
                  <a:lnTo>
                    <a:pt x="1" y="63"/>
                  </a:lnTo>
                  <a:lnTo>
                    <a:pt x="379" y="25"/>
                  </a:lnTo>
                  <a:lnTo>
                    <a:pt x="53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329975" y="2608250"/>
              <a:ext cx="9075" cy="12350"/>
            </a:xfrm>
            <a:custGeom>
              <a:avLst/>
              <a:gdLst/>
              <a:ahLst/>
              <a:cxnLst/>
              <a:rect l="l" t="t" r="r" b="b"/>
              <a:pathLst>
                <a:path w="363" h="494" extrusionOk="0">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366825" y="2579625"/>
              <a:ext cx="5400" cy="4425"/>
            </a:xfrm>
            <a:custGeom>
              <a:avLst/>
              <a:gdLst/>
              <a:ahLst/>
              <a:cxnLst/>
              <a:rect l="l" t="t" r="r" b="b"/>
              <a:pathLst>
                <a:path w="216" h="177" extrusionOk="0">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333850" y="2603975"/>
              <a:ext cx="10450" cy="12650"/>
            </a:xfrm>
            <a:custGeom>
              <a:avLst/>
              <a:gdLst/>
              <a:ahLst/>
              <a:cxnLst/>
              <a:rect l="l" t="t" r="r" b="b"/>
              <a:pathLst>
                <a:path w="418" h="506" extrusionOk="0">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371550" y="2802025"/>
              <a:ext cx="2875" cy="2550"/>
            </a:xfrm>
            <a:custGeom>
              <a:avLst/>
              <a:gdLst/>
              <a:ahLst/>
              <a:cxnLst/>
              <a:rect l="l" t="t" r="r" b="b"/>
              <a:pathLst>
                <a:path w="115" h="102" extrusionOk="0">
                  <a:moveTo>
                    <a:pt x="14" y="1"/>
                  </a:moveTo>
                  <a:lnTo>
                    <a:pt x="1" y="39"/>
                  </a:lnTo>
                  <a:lnTo>
                    <a:pt x="114" y="102"/>
                  </a:lnTo>
                  <a:lnTo>
                    <a:pt x="14"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21550" y="2897250"/>
              <a:ext cx="21125" cy="8450"/>
            </a:xfrm>
            <a:custGeom>
              <a:avLst/>
              <a:gdLst/>
              <a:ahLst/>
              <a:cxnLst/>
              <a:rect l="l" t="t" r="r" b="b"/>
              <a:pathLst>
                <a:path w="845" h="338" extrusionOk="0">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525300" y="2899050"/>
              <a:ext cx="5050" cy="2250"/>
            </a:xfrm>
            <a:custGeom>
              <a:avLst/>
              <a:gdLst/>
              <a:ahLst/>
              <a:cxnLst/>
              <a:rect l="l" t="t" r="r" b="b"/>
              <a:pathLst>
                <a:path w="202" h="90" extrusionOk="0">
                  <a:moveTo>
                    <a:pt x="0" y="1"/>
                  </a:moveTo>
                  <a:cubicBezTo>
                    <a:pt x="114" y="51"/>
                    <a:pt x="164" y="76"/>
                    <a:pt x="202" y="89"/>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516225" y="2419900"/>
              <a:ext cx="8225" cy="7600"/>
            </a:xfrm>
            <a:custGeom>
              <a:avLst/>
              <a:gdLst/>
              <a:ahLst/>
              <a:cxnLst/>
              <a:rect l="l" t="t" r="r" b="b"/>
              <a:pathLst>
                <a:path w="329" h="304" extrusionOk="0">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531975" y="2434400"/>
              <a:ext cx="6325" cy="6950"/>
            </a:xfrm>
            <a:custGeom>
              <a:avLst/>
              <a:gdLst/>
              <a:ahLst/>
              <a:cxnLst/>
              <a:rect l="l" t="t" r="r" b="b"/>
              <a:pathLst>
                <a:path w="253" h="278" extrusionOk="0">
                  <a:moveTo>
                    <a:pt x="1" y="1"/>
                  </a:moveTo>
                  <a:lnTo>
                    <a:pt x="64" y="89"/>
                  </a:lnTo>
                  <a:lnTo>
                    <a:pt x="253" y="278"/>
                  </a:lnTo>
                  <a:cubicBezTo>
                    <a:pt x="177" y="202"/>
                    <a:pt x="51" y="64"/>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206675" y="2883000"/>
              <a:ext cx="8850" cy="3800"/>
            </a:xfrm>
            <a:custGeom>
              <a:avLst/>
              <a:gdLst/>
              <a:ahLst/>
              <a:cxnLst/>
              <a:rect l="l" t="t" r="r" b="b"/>
              <a:pathLst>
                <a:path w="354" h="152" extrusionOk="0">
                  <a:moveTo>
                    <a:pt x="354" y="0"/>
                  </a:moveTo>
                  <a:lnTo>
                    <a:pt x="26" y="126"/>
                  </a:lnTo>
                  <a:lnTo>
                    <a:pt x="1" y="151"/>
                  </a:lnTo>
                  <a:cubicBezTo>
                    <a:pt x="64" y="126"/>
                    <a:pt x="165" y="88"/>
                    <a:pt x="354"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338375" y="2812425"/>
              <a:ext cx="4425" cy="2225"/>
            </a:xfrm>
            <a:custGeom>
              <a:avLst/>
              <a:gdLst/>
              <a:ahLst/>
              <a:cxnLst/>
              <a:rect l="l" t="t" r="r" b="b"/>
              <a:pathLst>
                <a:path w="177" h="89" extrusionOk="0">
                  <a:moveTo>
                    <a:pt x="176" y="1"/>
                  </a:moveTo>
                  <a:lnTo>
                    <a:pt x="88" y="38"/>
                  </a:lnTo>
                  <a:lnTo>
                    <a:pt x="0" y="89"/>
                  </a:lnTo>
                  <a:lnTo>
                    <a:pt x="176"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427825" y="2733350"/>
              <a:ext cx="13150" cy="11375"/>
            </a:xfrm>
            <a:custGeom>
              <a:avLst/>
              <a:gdLst/>
              <a:ahLst/>
              <a:cxnLst/>
              <a:rect l="l" t="t" r="r" b="b"/>
              <a:pathLst>
                <a:path w="526" h="455" extrusionOk="0">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9082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39"/>
        <p:cNvGrpSpPr/>
        <p:nvPr/>
      </p:nvGrpSpPr>
      <p:grpSpPr>
        <a:xfrm>
          <a:off x="0" y="0"/>
          <a:ext cx="0" cy="0"/>
          <a:chOff x="0" y="0"/>
          <a:chExt cx="0" cy="0"/>
        </a:xfrm>
      </p:grpSpPr>
      <p:sp>
        <p:nvSpPr>
          <p:cNvPr id="1140" name="Google Shape;1140;p17"/>
          <p:cNvSpPr txBox="1">
            <a:spLocks noGrp="1"/>
          </p:cNvSpPr>
          <p:nvPr>
            <p:ph type="title"/>
          </p:nvPr>
        </p:nvSpPr>
        <p:spPr>
          <a:xfrm>
            <a:off x="2057400" y="454225"/>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41" name="Google Shape;1141;p17"/>
          <p:cNvSpPr/>
          <p:nvPr/>
        </p:nvSpPr>
        <p:spPr>
          <a:xfrm rot="-8100000" flipH="1">
            <a:off x="8337650" y="403243"/>
            <a:ext cx="11900" cy="2175"/>
          </a:xfrm>
          <a:custGeom>
            <a:avLst/>
            <a:gdLst/>
            <a:ahLst/>
            <a:cxnLst/>
            <a:rect l="l" t="t" r="r" b="b"/>
            <a:pathLst>
              <a:path w="476" h="87" extrusionOk="0">
                <a:moveTo>
                  <a:pt x="22" y="0"/>
                </a:moveTo>
                <a:cubicBezTo>
                  <a:pt x="0" y="0"/>
                  <a:pt x="151" y="33"/>
                  <a:pt x="184" y="43"/>
                </a:cubicBezTo>
                <a:lnTo>
                  <a:pt x="475" y="87"/>
                </a:lnTo>
                <a:cubicBezTo>
                  <a:pt x="324" y="54"/>
                  <a:pt x="43" y="0"/>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8100000" flipH="1">
            <a:off x="8332605" y="399182"/>
            <a:ext cx="11225" cy="1725"/>
          </a:xfrm>
          <a:custGeom>
            <a:avLst/>
            <a:gdLst/>
            <a:ahLst/>
            <a:cxnLst/>
            <a:rect l="l" t="t" r="r" b="b"/>
            <a:pathLst>
              <a:path w="449" h="69" extrusionOk="0">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2704022">
            <a:off x="8286067" y="366774"/>
            <a:ext cx="27220" cy="1966"/>
          </a:xfrm>
          <a:custGeom>
            <a:avLst/>
            <a:gdLst/>
            <a:ahLst/>
            <a:cxnLst/>
            <a:rect l="l" t="t" r="r" b="b"/>
            <a:pathLst>
              <a:path w="455" h="17" extrusionOk="0">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8100000" flipH="1">
            <a:off x="8269148" y="343965"/>
            <a:ext cx="23925" cy="3000"/>
          </a:xfrm>
          <a:custGeom>
            <a:avLst/>
            <a:gdLst/>
            <a:ahLst/>
            <a:cxnLst/>
            <a:rect l="l" t="t" r="r" b="b"/>
            <a:pathLst>
              <a:path w="957" h="120" extrusionOk="0">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8100000" flipH="1">
            <a:off x="8266062" y="330912"/>
            <a:ext cx="9750" cy="1900"/>
          </a:xfrm>
          <a:custGeom>
            <a:avLst/>
            <a:gdLst/>
            <a:ahLst/>
            <a:cxnLst/>
            <a:rect l="l" t="t" r="r" b="b"/>
            <a:pathLst>
              <a:path w="390" h="76" extrusionOk="0">
                <a:moveTo>
                  <a:pt x="1" y="76"/>
                </a:moveTo>
                <a:lnTo>
                  <a:pt x="3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8100000" flipH="1">
            <a:off x="8311057" y="381388"/>
            <a:ext cx="8925" cy="825"/>
          </a:xfrm>
          <a:custGeom>
            <a:avLst/>
            <a:gdLst/>
            <a:ahLst/>
            <a:cxnLst/>
            <a:rect l="l" t="t" r="r" b="b"/>
            <a:pathLst>
              <a:path w="357" h="33" extrusionOk="0">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8100000" flipH="1">
            <a:off x="8307441" y="378349"/>
            <a:ext cx="9475" cy="575"/>
          </a:xfrm>
          <a:custGeom>
            <a:avLst/>
            <a:gdLst/>
            <a:ahLst/>
            <a:cxnLst/>
            <a:rect l="l" t="t" r="r" b="b"/>
            <a:pathLst>
              <a:path w="379" h="23" extrusionOk="0">
                <a:moveTo>
                  <a:pt x="1" y="1"/>
                </a:moveTo>
                <a:cubicBezTo>
                  <a:pt x="44" y="1"/>
                  <a:pt x="163" y="11"/>
                  <a:pt x="379" y="22"/>
                </a:cubicBezTo>
                <a:cubicBezTo>
                  <a:pt x="195" y="11"/>
                  <a:pt x="55"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8100000" flipH="1">
            <a:off x="8318779" y="385032"/>
            <a:ext cx="1100" cy="25"/>
          </a:xfrm>
          <a:custGeom>
            <a:avLst/>
            <a:gdLst/>
            <a:ahLst/>
            <a:cxnLst/>
            <a:rect l="l" t="t" r="r" b="b"/>
            <a:pathLst>
              <a:path w="44" h="1" extrusionOk="0">
                <a:moveTo>
                  <a:pt x="44" y="1"/>
                </a:moveTo>
                <a:lnTo>
                  <a:pt x="1" y="1"/>
                </a:lnTo>
                <a:cubicBezTo>
                  <a:pt x="12" y="1"/>
                  <a:pt x="22" y="1"/>
                  <a:pt x="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8100000" flipH="1">
            <a:off x="8346373" y="408127"/>
            <a:ext cx="12575" cy="2325"/>
          </a:xfrm>
          <a:custGeom>
            <a:avLst/>
            <a:gdLst/>
            <a:ahLst/>
            <a:cxnLst/>
            <a:rect l="l" t="t" r="r" b="b"/>
            <a:pathLst>
              <a:path w="503" h="93" extrusionOk="0">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8100000" flipH="1">
            <a:off x="8322716" y="391985"/>
            <a:ext cx="12725" cy="1375"/>
          </a:xfrm>
          <a:custGeom>
            <a:avLst/>
            <a:gdLst/>
            <a:ahLst/>
            <a:cxnLst/>
            <a:rect l="l" t="t" r="r" b="b"/>
            <a:pathLst>
              <a:path w="509" h="55" extrusionOk="0">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8100000" flipH="1">
            <a:off x="8318944" y="386512"/>
            <a:ext cx="5950" cy="300"/>
          </a:xfrm>
          <a:custGeom>
            <a:avLst/>
            <a:gdLst/>
            <a:ahLst/>
            <a:cxnLst/>
            <a:rect l="l" t="t" r="r" b="b"/>
            <a:pathLst>
              <a:path w="238" h="12" extrusionOk="0">
                <a:moveTo>
                  <a:pt x="0" y="1"/>
                </a:moveTo>
                <a:lnTo>
                  <a:pt x="238" y="11"/>
                </a:lnTo>
                <a:lnTo>
                  <a:pt x="238" y="11"/>
                </a:lnTo>
                <a:lnTo>
                  <a:pt x="6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8100000" flipH="1">
            <a:off x="8265922" y="337570"/>
            <a:ext cx="22050" cy="3150"/>
          </a:xfrm>
          <a:custGeom>
            <a:avLst/>
            <a:gdLst/>
            <a:ahLst/>
            <a:cxnLst/>
            <a:rect l="l" t="t" r="r" b="b"/>
            <a:pathLst>
              <a:path w="882" h="126" extrusionOk="0">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8100000" flipH="1">
            <a:off x="8295692" y="362688"/>
            <a:ext cx="1100" cy="25"/>
          </a:xfrm>
          <a:custGeom>
            <a:avLst/>
            <a:gdLst/>
            <a:ahLst/>
            <a:cxnLst/>
            <a:rect l="l" t="t" r="r" b="b"/>
            <a:pathLst>
              <a:path w="44" h="1" extrusionOk="0">
                <a:moveTo>
                  <a:pt x="44" y="0"/>
                </a:moveTo>
                <a:lnTo>
                  <a:pt x="0" y="0"/>
                </a:lnTo>
                <a:cubicBezTo>
                  <a:pt x="22" y="0"/>
                  <a:pt x="33" y="0"/>
                  <a:pt x="4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8100000" flipH="1">
            <a:off x="8240189" y="276054"/>
            <a:ext cx="1375" cy="300"/>
          </a:xfrm>
          <a:custGeom>
            <a:avLst/>
            <a:gdLst/>
            <a:ahLst/>
            <a:cxnLst/>
            <a:rect l="l" t="t" r="r" b="b"/>
            <a:pathLst>
              <a:path w="55" h="12" extrusionOk="0">
                <a:moveTo>
                  <a:pt x="44" y="0"/>
                </a:moveTo>
                <a:lnTo>
                  <a:pt x="0" y="11"/>
                </a:lnTo>
                <a:lnTo>
                  <a:pt x="5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8100000" flipH="1">
            <a:off x="8279936" y="350372"/>
            <a:ext cx="12725" cy="1375"/>
          </a:xfrm>
          <a:custGeom>
            <a:avLst/>
            <a:gdLst/>
            <a:ahLst/>
            <a:cxnLst/>
            <a:rect l="l" t="t" r="r" b="b"/>
            <a:pathLst>
              <a:path w="509" h="55" extrusionOk="0">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8100000" flipH="1">
            <a:off x="8256868" y="315842"/>
            <a:ext cx="8675" cy="1900"/>
          </a:xfrm>
          <a:custGeom>
            <a:avLst/>
            <a:gdLst/>
            <a:ahLst/>
            <a:cxnLst/>
            <a:rect l="l" t="t" r="r" b="b"/>
            <a:pathLst>
              <a:path w="347" h="76" extrusionOk="0">
                <a:moveTo>
                  <a:pt x="346" y="0"/>
                </a:moveTo>
                <a:lnTo>
                  <a:pt x="346" y="0"/>
                </a:lnTo>
                <a:cubicBezTo>
                  <a:pt x="227" y="22"/>
                  <a:pt x="119" y="44"/>
                  <a:pt x="0" y="76"/>
                </a:cubicBezTo>
                <a:cubicBezTo>
                  <a:pt x="108" y="54"/>
                  <a:pt x="227" y="33"/>
                  <a:pt x="3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8100000" flipH="1">
            <a:off x="8293897" y="361168"/>
            <a:ext cx="1650" cy="25"/>
          </a:xfrm>
          <a:custGeom>
            <a:avLst/>
            <a:gdLst/>
            <a:ahLst/>
            <a:cxnLst/>
            <a:rect l="l" t="t" r="r" b="b"/>
            <a:pathLst>
              <a:path w="66" h="1" extrusionOk="0">
                <a:moveTo>
                  <a:pt x="33" y="0"/>
                </a:moveTo>
                <a:lnTo>
                  <a:pt x="65" y="0"/>
                </a:lnTo>
                <a:cubicBezTo>
                  <a:pt x="0" y="0"/>
                  <a:pt x="0" y="0"/>
                  <a:pt x="3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8100000" flipH="1">
            <a:off x="8288887" y="358899"/>
            <a:ext cx="8400" cy="550"/>
          </a:xfrm>
          <a:custGeom>
            <a:avLst/>
            <a:gdLst/>
            <a:ahLst/>
            <a:cxnLst/>
            <a:rect l="l" t="t" r="r" b="b"/>
            <a:pathLst>
              <a:path w="336" h="22" extrusionOk="0">
                <a:moveTo>
                  <a:pt x="271" y="0"/>
                </a:moveTo>
                <a:cubicBezTo>
                  <a:pt x="163" y="11"/>
                  <a:pt x="87" y="11"/>
                  <a:pt x="1" y="22"/>
                </a:cubicBezTo>
                <a:cubicBezTo>
                  <a:pt x="119" y="11"/>
                  <a:pt x="238" y="11"/>
                  <a:pt x="33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8100000" flipH="1">
            <a:off x="8219836" y="255802"/>
            <a:ext cx="40225" cy="20175"/>
          </a:xfrm>
          <a:custGeom>
            <a:avLst/>
            <a:gdLst/>
            <a:ahLst/>
            <a:cxnLst/>
            <a:rect l="l" t="t" r="r" b="b"/>
            <a:pathLst>
              <a:path w="1609" h="807" extrusionOk="0">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8100000" flipH="1">
            <a:off x="8234324" y="284297"/>
            <a:ext cx="25125" cy="9200"/>
          </a:xfrm>
          <a:custGeom>
            <a:avLst/>
            <a:gdLst/>
            <a:ahLst/>
            <a:cxnLst/>
            <a:rect l="l" t="t" r="r" b="b"/>
            <a:pathLst>
              <a:path w="1005" h="368" extrusionOk="0">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8100000" flipH="1">
            <a:off x="8244766" y="311559"/>
            <a:ext cx="33250" cy="8150"/>
          </a:xfrm>
          <a:custGeom>
            <a:avLst/>
            <a:gdLst/>
            <a:ahLst/>
            <a:cxnLst/>
            <a:rect l="l" t="t" r="r" b="b"/>
            <a:pathLst>
              <a:path w="1330" h="326" extrusionOk="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8100000" flipH="1">
            <a:off x="8340715" y="400655"/>
            <a:ext cx="2075" cy="475"/>
          </a:xfrm>
          <a:custGeom>
            <a:avLst/>
            <a:gdLst/>
            <a:ahLst/>
            <a:cxnLst/>
            <a:rect l="l" t="t" r="r" b="b"/>
            <a:pathLst>
              <a:path w="83" h="19" extrusionOk="0">
                <a:moveTo>
                  <a:pt x="7" y="0"/>
                </a:moveTo>
                <a:cubicBezTo>
                  <a:pt x="1" y="0"/>
                  <a:pt x="19" y="6"/>
                  <a:pt x="83" y="18"/>
                </a:cubicBezTo>
                <a:lnTo>
                  <a:pt x="50" y="8"/>
                </a:lnTo>
                <a:cubicBezTo>
                  <a:pt x="28" y="3"/>
                  <a:pt x="1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8100000" flipH="1">
            <a:off x="8323135" y="394879"/>
            <a:ext cx="26100" cy="4250"/>
          </a:xfrm>
          <a:custGeom>
            <a:avLst/>
            <a:gdLst/>
            <a:ahLst/>
            <a:cxnLst/>
            <a:rect l="l" t="t" r="r" b="b"/>
            <a:pathLst>
              <a:path w="1044" h="170" extrusionOk="0">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8100000" flipH="1">
            <a:off x="8279903" y="352330"/>
            <a:ext cx="18925" cy="1650"/>
          </a:xfrm>
          <a:custGeom>
            <a:avLst/>
            <a:gdLst/>
            <a:ahLst/>
            <a:cxnLst/>
            <a:rect l="l" t="t" r="r" b="b"/>
            <a:pathLst>
              <a:path w="757" h="66" extrusionOk="0">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8100000" flipH="1">
            <a:off x="8233760" y="268096"/>
            <a:ext cx="10025" cy="5150"/>
          </a:xfrm>
          <a:custGeom>
            <a:avLst/>
            <a:gdLst/>
            <a:ahLst/>
            <a:cxnLst/>
            <a:rect l="l" t="t" r="r" b="b"/>
            <a:pathLst>
              <a:path w="401" h="206" extrusionOk="0">
                <a:moveTo>
                  <a:pt x="400" y="0"/>
                </a:moveTo>
                <a:cubicBezTo>
                  <a:pt x="260" y="54"/>
                  <a:pt x="141" y="130"/>
                  <a:pt x="1" y="205"/>
                </a:cubicBezTo>
                <a:lnTo>
                  <a:pt x="314" y="54"/>
                </a:lnTo>
                <a:lnTo>
                  <a:pt x="40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8100000" flipH="1">
            <a:off x="8229086" y="245902"/>
            <a:ext cx="5425" cy="3525"/>
          </a:xfrm>
          <a:custGeom>
            <a:avLst/>
            <a:gdLst/>
            <a:ahLst/>
            <a:cxnLst/>
            <a:rect l="l" t="t" r="r" b="b"/>
            <a:pathLst>
              <a:path w="217" h="141" extrusionOk="0">
                <a:moveTo>
                  <a:pt x="217" y="0"/>
                </a:moveTo>
                <a:cubicBezTo>
                  <a:pt x="141" y="43"/>
                  <a:pt x="65" y="87"/>
                  <a:pt x="1" y="141"/>
                </a:cubicBezTo>
                <a:cubicBezTo>
                  <a:pt x="65" y="108"/>
                  <a:pt x="119" y="54"/>
                  <a:pt x="184" y="22"/>
                </a:cubicBez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8100000" flipH="1">
            <a:off x="8560964" y="863965"/>
            <a:ext cx="1925" cy="5425"/>
          </a:xfrm>
          <a:custGeom>
            <a:avLst/>
            <a:gdLst/>
            <a:ahLst/>
            <a:cxnLst/>
            <a:rect l="l" t="t" r="r" b="b"/>
            <a:pathLst>
              <a:path w="77" h="217" extrusionOk="0">
                <a:moveTo>
                  <a:pt x="1" y="217"/>
                </a:moveTo>
                <a:cubicBezTo>
                  <a:pt x="22" y="141"/>
                  <a:pt x="44" y="65"/>
                  <a:pt x="76" y="1"/>
                </a:cubicBezTo>
                <a:cubicBezTo>
                  <a:pt x="44" y="65"/>
                  <a:pt x="22" y="141"/>
                  <a:pt x="1" y="2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8100000" flipH="1">
            <a:off x="8582684" y="827939"/>
            <a:ext cx="150" cy="1975"/>
          </a:xfrm>
          <a:custGeom>
            <a:avLst/>
            <a:gdLst/>
            <a:ahLst/>
            <a:cxnLst/>
            <a:rect l="l" t="t" r="r" b="b"/>
            <a:pathLst>
              <a:path w="6" h="79" extrusionOk="0">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8100000" flipH="1">
            <a:off x="8794767" y="572600"/>
            <a:ext cx="3250" cy="7325"/>
          </a:xfrm>
          <a:custGeom>
            <a:avLst/>
            <a:gdLst/>
            <a:ahLst/>
            <a:cxnLst/>
            <a:rect l="l" t="t" r="r" b="b"/>
            <a:pathLst>
              <a:path w="130" h="293" extrusionOk="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8100000" flipH="1">
            <a:off x="8787672" y="584769"/>
            <a:ext cx="4075" cy="9750"/>
          </a:xfrm>
          <a:custGeom>
            <a:avLst/>
            <a:gdLst/>
            <a:ahLst/>
            <a:cxnLst/>
            <a:rect l="l" t="t" r="r" b="b"/>
            <a:pathLst>
              <a:path w="163" h="390" extrusionOk="0">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8100000" flipH="1">
            <a:off x="8539615" y="1081909"/>
            <a:ext cx="5625" cy="4225"/>
          </a:xfrm>
          <a:custGeom>
            <a:avLst/>
            <a:gdLst/>
            <a:ahLst/>
            <a:cxnLst/>
            <a:rect l="l" t="t" r="r" b="b"/>
            <a:pathLst>
              <a:path w="225" h="169" extrusionOk="0">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8100000" flipH="1">
            <a:off x="8570970" y="851316"/>
            <a:ext cx="1375" cy="4400"/>
          </a:xfrm>
          <a:custGeom>
            <a:avLst/>
            <a:gdLst/>
            <a:ahLst/>
            <a:cxnLst/>
            <a:rect l="l" t="t" r="r" b="b"/>
            <a:pathLst>
              <a:path w="55" h="176" extrusionOk="0">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8100000" flipH="1">
            <a:off x="9063929" y="1627847"/>
            <a:ext cx="1650" cy="1125"/>
          </a:xfrm>
          <a:custGeom>
            <a:avLst/>
            <a:gdLst/>
            <a:ahLst/>
            <a:cxnLst/>
            <a:rect l="l" t="t" r="r" b="b"/>
            <a:pathLst>
              <a:path w="66" h="45" extrusionOk="0">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8100000" flipH="1">
            <a:off x="9278041" y="1589961"/>
            <a:ext cx="550" cy="9475"/>
          </a:xfrm>
          <a:custGeom>
            <a:avLst/>
            <a:gdLst/>
            <a:ahLst/>
            <a:cxnLst/>
            <a:rect l="l" t="t" r="r" b="b"/>
            <a:pathLst>
              <a:path w="22" h="379" extrusionOk="0">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8100000" flipH="1">
            <a:off x="8247000" y="153775"/>
            <a:ext cx="375" cy="2500"/>
          </a:xfrm>
          <a:custGeom>
            <a:avLst/>
            <a:gdLst/>
            <a:ahLst/>
            <a:cxnLst/>
            <a:rect l="l" t="t" r="r" b="b"/>
            <a:pathLst>
              <a:path w="15" h="100" extrusionOk="0">
                <a:moveTo>
                  <a:pt x="14" y="1"/>
                </a:moveTo>
                <a:cubicBezTo>
                  <a:pt x="13" y="1"/>
                  <a:pt x="0" y="79"/>
                  <a:pt x="0" y="100"/>
                </a:cubicBezTo>
                <a:cubicBezTo>
                  <a:pt x="12" y="26"/>
                  <a:pt x="15"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8100000" flipH="1">
            <a:off x="8236770" y="174873"/>
            <a:ext cx="575" cy="2200"/>
          </a:xfrm>
          <a:custGeom>
            <a:avLst/>
            <a:gdLst/>
            <a:ahLst/>
            <a:cxnLst/>
            <a:rect l="l" t="t" r="r" b="b"/>
            <a:pathLst>
              <a:path w="23" h="88" extrusionOk="0">
                <a:moveTo>
                  <a:pt x="22" y="1"/>
                </a:moveTo>
                <a:cubicBezTo>
                  <a:pt x="11" y="33"/>
                  <a:pt x="0" y="55"/>
                  <a:pt x="0" y="87"/>
                </a:cubicBezTo>
                <a:cubicBezTo>
                  <a:pt x="0" y="55"/>
                  <a:pt x="11" y="33"/>
                  <a:pt x="2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8100000" flipH="1">
            <a:off x="8244758" y="154440"/>
            <a:ext cx="1375" cy="6775"/>
          </a:xfrm>
          <a:custGeom>
            <a:avLst/>
            <a:gdLst/>
            <a:ahLst/>
            <a:cxnLst/>
            <a:rect l="l" t="t" r="r" b="b"/>
            <a:pathLst>
              <a:path w="55" h="271" extrusionOk="0">
                <a:moveTo>
                  <a:pt x="55" y="1"/>
                </a:moveTo>
                <a:cubicBezTo>
                  <a:pt x="33" y="87"/>
                  <a:pt x="12" y="184"/>
                  <a:pt x="1" y="271"/>
                </a:cubicBezTo>
                <a:cubicBezTo>
                  <a:pt x="12" y="184"/>
                  <a:pt x="33" y="87"/>
                  <a:pt x="5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8100000" flipH="1">
            <a:off x="8242271" y="159426"/>
            <a:ext cx="1100" cy="4775"/>
          </a:xfrm>
          <a:custGeom>
            <a:avLst/>
            <a:gdLst/>
            <a:ahLst/>
            <a:cxnLst/>
            <a:rect l="l" t="t" r="r" b="b"/>
            <a:pathLst>
              <a:path w="44" h="191" extrusionOk="0">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8100000" flipH="1">
            <a:off x="8249580" y="147228"/>
            <a:ext cx="1100" cy="8400"/>
          </a:xfrm>
          <a:custGeom>
            <a:avLst/>
            <a:gdLst/>
            <a:ahLst/>
            <a:cxnLst/>
            <a:rect l="l" t="t" r="r" b="b"/>
            <a:pathLst>
              <a:path w="44" h="336" extrusionOk="0">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8100000" flipH="1">
            <a:off x="7894856" y="436640"/>
            <a:ext cx="1751383" cy="864017"/>
          </a:xfrm>
          <a:custGeom>
            <a:avLst/>
            <a:gdLst/>
            <a:ahLst/>
            <a:cxnLst/>
            <a:rect l="l" t="t" r="r" b="b"/>
            <a:pathLst>
              <a:path w="70056" h="34561" extrusionOk="0">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8100000" flipH="1">
            <a:off x="8791098" y="584059"/>
            <a:ext cx="1200" cy="2350"/>
          </a:xfrm>
          <a:custGeom>
            <a:avLst/>
            <a:gdLst/>
            <a:ahLst/>
            <a:cxnLst/>
            <a:rect l="l" t="t" r="r" b="b"/>
            <a:pathLst>
              <a:path w="48" h="94" extrusionOk="0">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8100000" flipH="1">
            <a:off x="8541759" y="1080000"/>
            <a:ext cx="825" cy="850"/>
          </a:xfrm>
          <a:custGeom>
            <a:avLst/>
            <a:gdLst/>
            <a:ahLst/>
            <a:cxnLst/>
            <a:rect l="l" t="t" r="r" b="b"/>
            <a:pathLst>
              <a:path w="33" h="34" extrusionOk="0">
                <a:moveTo>
                  <a:pt x="32" y="1"/>
                </a:moveTo>
                <a:lnTo>
                  <a:pt x="0" y="33"/>
                </a:lnTo>
                <a:lnTo>
                  <a:pt x="22" y="22"/>
                </a:lnTo>
                <a:cubicBezTo>
                  <a:pt x="22" y="11"/>
                  <a:pt x="32" y="11"/>
                  <a:pt x="3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8100000" flipH="1">
            <a:off x="8226219" y="194526"/>
            <a:ext cx="6775" cy="9475"/>
          </a:xfrm>
          <a:custGeom>
            <a:avLst/>
            <a:gdLst/>
            <a:ahLst/>
            <a:cxnLst/>
            <a:rect l="l" t="t" r="r" b="b"/>
            <a:pathLst>
              <a:path w="271" h="379" extrusionOk="0">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8100000" flipH="1">
            <a:off x="8249163" y="298396"/>
            <a:ext cx="8600" cy="2675"/>
          </a:xfrm>
          <a:custGeom>
            <a:avLst/>
            <a:gdLst/>
            <a:ahLst/>
            <a:cxnLst/>
            <a:rect l="l" t="t" r="r" b="b"/>
            <a:pathLst>
              <a:path w="344" h="107" extrusionOk="0">
                <a:moveTo>
                  <a:pt x="322" y="1"/>
                </a:moveTo>
                <a:cubicBezTo>
                  <a:pt x="142" y="58"/>
                  <a:pt x="1" y="106"/>
                  <a:pt x="6" y="106"/>
                </a:cubicBezTo>
                <a:cubicBezTo>
                  <a:pt x="9" y="106"/>
                  <a:pt x="49" y="94"/>
                  <a:pt x="139" y="66"/>
                </a:cubicBezTo>
                <a:lnTo>
                  <a:pt x="34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8100000" flipH="1">
            <a:off x="8223608" y="217804"/>
            <a:ext cx="12175" cy="10825"/>
          </a:xfrm>
          <a:custGeom>
            <a:avLst/>
            <a:gdLst/>
            <a:ahLst/>
            <a:cxnLst/>
            <a:rect l="l" t="t" r="r" b="b"/>
            <a:pathLst>
              <a:path w="487" h="433" extrusionOk="0">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8100000" flipH="1">
            <a:off x="8227857" y="234462"/>
            <a:ext cx="5975" cy="4625"/>
          </a:xfrm>
          <a:custGeom>
            <a:avLst/>
            <a:gdLst/>
            <a:ahLst/>
            <a:cxnLst/>
            <a:rect l="l" t="t" r="r" b="b"/>
            <a:pathLst>
              <a:path w="239" h="185" extrusionOk="0">
                <a:moveTo>
                  <a:pt x="239" y="1"/>
                </a:moveTo>
                <a:lnTo>
                  <a:pt x="239" y="1"/>
                </a:lnTo>
                <a:cubicBezTo>
                  <a:pt x="152" y="55"/>
                  <a:pt x="77" y="119"/>
                  <a:pt x="1" y="184"/>
                </a:cubicBezTo>
                <a:cubicBezTo>
                  <a:pt x="77" y="119"/>
                  <a:pt x="163" y="55"/>
                  <a:pt x="23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8100000" flipH="1">
            <a:off x="8260283" y="133897"/>
            <a:ext cx="625" cy="11975"/>
          </a:xfrm>
          <a:custGeom>
            <a:avLst/>
            <a:gdLst/>
            <a:ahLst/>
            <a:cxnLst/>
            <a:rect l="l" t="t" r="r" b="b"/>
            <a:pathLst>
              <a:path w="25" h="479" extrusionOk="0">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8100000" flipH="1">
            <a:off x="8227266" y="215723"/>
            <a:ext cx="5425" cy="4875"/>
          </a:xfrm>
          <a:custGeom>
            <a:avLst/>
            <a:gdLst/>
            <a:ahLst/>
            <a:cxnLst/>
            <a:rect l="l" t="t" r="r" b="b"/>
            <a:pathLst>
              <a:path w="217" h="195" extrusionOk="0">
                <a:moveTo>
                  <a:pt x="217" y="0"/>
                </a:moveTo>
                <a:lnTo>
                  <a:pt x="120" y="65"/>
                </a:lnTo>
                <a:lnTo>
                  <a:pt x="1" y="195"/>
                </a:lnTo>
                <a:lnTo>
                  <a:pt x="1" y="195"/>
                </a:ln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8100000" flipH="1">
            <a:off x="8238515" y="161296"/>
            <a:ext cx="4900" cy="15425"/>
          </a:xfrm>
          <a:custGeom>
            <a:avLst/>
            <a:gdLst/>
            <a:ahLst/>
            <a:cxnLst/>
            <a:rect l="l" t="t" r="r" b="b"/>
            <a:pathLst>
              <a:path w="196" h="617" extrusionOk="0">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8100000" flipH="1">
            <a:off x="8233358" y="176340"/>
            <a:ext cx="4325" cy="9200"/>
          </a:xfrm>
          <a:custGeom>
            <a:avLst/>
            <a:gdLst/>
            <a:ahLst/>
            <a:cxnLst/>
            <a:rect l="l" t="t" r="r" b="b"/>
            <a:pathLst>
              <a:path w="173" h="368" extrusionOk="0">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8100000" flipH="1">
            <a:off x="8227817" y="193208"/>
            <a:ext cx="7575" cy="10025"/>
          </a:xfrm>
          <a:custGeom>
            <a:avLst/>
            <a:gdLst/>
            <a:ahLst/>
            <a:cxnLst/>
            <a:rect l="l" t="t" r="r" b="b"/>
            <a:pathLst>
              <a:path w="303" h="401" extrusionOk="0">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8100000" flipH="1">
            <a:off x="8362046" y="89643"/>
            <a:ext cx="9000" cy="11725"/>
          </a:xfrm>
          <a:custGeom>
            <a:avLst/>
            <a:gdLst/>
            <a:ahLst/>
            <a:cxnLst/>
            <a:rect l="l" t="t" r="r" b="b"/>
            <a:pathLst>
              <a:path w="360" h="469" extrusionOk="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8100000" flipH="1">
            <a:off x="8321091" y="104190"/>
            <a:ext cx="3000" cy="5700"/>
          </a:xfrm>
          <a:custGeom>
            <a:avLst/>
            <a:gdLst/>
            <a:ahLst/>
            <a:cxnLst/>
            <a:rect l="l" t="t" r="r" b="b"/>
            <a:pathLst>
              <a:path w="120" h="228" extrusionOk="0">
                <a:moveTo>
                  <a:pt x="1" y="0"/>
                </a:moveTo>
                <a:cubicBezTo>
                  <a:pt x="65" y="141"/>
                  <a:pt x="65" y="152"/>
                  <a:pt x="98" y="227"/>
                </a:cubicBezTo>
                <a:lnTo>
                  <a:pt x="119" y="227"/>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rot="-8100000" flipH="1">
            <a:off x="8356319" y="91236"/>
            <a:ext cx="8875" cy="12375"/>
          </a:xfrm>
          <a:custGeom>
            <a:avLst/>
            <a:gdLst/>
            <a:ahLst/>
            <a:cxnLst/>
            <a:rect l="l" t="t" r="r" b="b"/>
            <a:pathLst>
              <a:path w="355" h="495" extrusionOk="0">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rot="-8100000" flipH="1">
            <a:off x="9296935" y="1548594"/>
            <a:ext cx="5700" cy="8400"/>
          </a:xfrm>
          <a:custGeom>
            <a:avLst/>
            <a:gdLst/>
            <a:ahLst/>
            <a:cxnLst/>
            <a:rect l="l" t="t" r="r" b="b"/>
            <a:pathLst>
              <a:path w="228" h="336" extrusionOk="0">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rot="-8100000" flipH="1">
            <a:off x="9298727" y="1531135"/>
            <a:ext cx="6500" cy="5700"/>
          </a:xfrm>
          <a:custGeom>
            <a:avLst/>
            <a:gdLst/>
            <a:ahLst/>
            <a:cxnLst/>
            <a:rect l="l" t="t" r="r" b="b"/>
            <a:pathLst>
              <a:path w="260" h="228" extrusionOk="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rot="-8100000" flipH="1">
            <a:off x="8638378" y="759062"/>
            <a:ext cx="25" cy="9200"/>
          </a:xfrm>
          <a:custGeom>
            <a:avLst/>
            <a:gdLst/>
            <a:ahLst/>
            <a:cxnLst/>
            <a:rect l="l" t="t" r="r" b="b"/>
            <a:pathLst>
              <a:path w="1" h="368" extrusionOk="0">
                <a:moveTo>
                  <a:pt x="1" y="324"/>
                </a:moveTo>
                <a:lnTo>
                  <a:pt x="1" y="36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rot="-8100000" flipH="1">
            <a:off x="8556433" y="874177"/>
            <a:ext cx="2200" cy="4075"/>
          </a:xfrm>
          <a:custGeom>
            <a:avLst/>
            <a:gdLst/>
            <a:ahLst/>
            <a:cxnLst/>
            <a:rect l="l" t="t" r="r" b="b"/>
            <a:pathLst>
              <a:path w="88" h="163" extrusionOk="0">
                <a:moveTo>
                  <a:pt x="87" y="0"/>
                </a:moveTo>
                <a:lnTo>
                  <a:pt x="44" y="76"/>
                </a:lnTo>
                <a:lnTo>
                  <a:pt x="1" y="162"/>
                </a:ln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rot="-8100000" flipH="1">
            <a:off x="8529428" y="980725"/>
            <a:ext cx="11150" cy="11400"/>
          </a:xfrm>
          <a:custGeom>
            <a:avLst/>
            <a:gdLst/>
            <a:ahLst/>
            <a:cxnLst/>
            <a:rect l="l" t="t" r="r" b="b"/>
            <a:pathLst>
              <a:path w="446" h="456" extrusionOk="0">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17"/>
          <p:cNvGrpSpPr/>
          <p:nvPr/>
        </p:nvGrpSpPr>
        <p:grpSpPr>
          <a:xfrm rot="10049390">
            <a:off x="-344350" y="2999909"/>
            <a:ext cx="1182930" cy="819777"/>
            <a:chOff x="3253750" y="2577050"/>
            <a:chExt cx="1183000" cy="819825"/>
          </a:xfrm>
        </p:grpSpPr>
        <p:sp>
          <p:nvSpPr>
            <p:cNvPr id="1201" name="Google Shape;1201;p17"/>
            <p:cNvSpPr/>
            <p:nvPr/>
          </p:nvSpPr>
          <p:spPr>
            <a:xfrm>
              <a:off x="3691725" y="3312325"/>
              <a:ext cx="4600" cy="1650"/>
            </a:xfrm>
            <a:custGeom>
              <a:avLst/>
              <a:gdLst/>
              <a:ahLst/>
              <a:cxnLst/>
              <a:rect l="l" t="t" r="r" b="b"/>
              <a:pathLst>
                <a:path w="184" h="66" extrusionOk="0">
                  <a:moveTo>
                    <a:pt x="0" y="65"/>
                  </a:moveTo>
                  <a:cubicBezTo>
                    <a:pt x="65" y="55"/>
                    <a:pt x="119" y="33"/>
                    <a:pt x="184" y="1"/>
                  </a:cubicBezTo>
                  <a:cubicBezTo>
                    <a:pt x="119" y="33"/>
                    <a:pt x="65" y="55"/>
                    <a:pt x="0"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3658225" y="3322475"/>
              <a:ext cx="1675" cy="400"/>
            </a:xfrm>
            <a:custGeom>
              <a:avLst/>
              <a:gdLst/>
              <a:ahLst/>
              <a:cxnLst/>
              <a:rect l="l" t="t" r="r" b="b"/>
              <a:pathLst>
                <a:path w="67" h="16" extrusionOk="0">
                  <a:moveTo>
                    <a:pt x="60" y="1"/>
                  </a:moveTo>
                  <a:cubicBezTo>
                    <a:pt x="57" y="1"/>
                    <a:pt x="49" y="2"/>
                    <a:pt x="33" y="5"/>
                  </a:cubicBezTo>
                  <a:lnTo>
                    <a:pt x="1" y="16"/>
                  </a:lnTo>
                  <a:cubicBezTo>
                    <a:pt x="39" y="8"/>
                    <a:pt x="66" y="1"/>
                    <a:pt x="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3377675" y="3289375"/>
              <a:ext cx="6500" cy="1650"/>
            </a:xfrm>
            <a:custGeom>
              <a:avLst/>
              <a:gdLst/>
              <a:ahLst/>
              <a:cxnLst/>
              <a:rect l="l" t="t" r="r" b="b"/>
              <a:pathLst>
                <a:path w="260" h="66" extrusionOk="0">
                  <a:moveTo>
                    <a:pt x="1" y="1"/>
                  </a:moveTo>
                  <a:lnTo>
                    <a:pt x="260" y="65"/>
                  </a:lnTo>
                  <a:lnTo>
                    <a:pt x="260" y="65"/>
                  </a:lnTo>
                  <a:lnTo>
                    <a:pt x="184" y="44"/>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3389025" y="3291275"/>
              <a:ext cx="8650" cy="2725"/>
            </a:xfrm>
            <a:custGeom>
              <a:avLst/>
              <a:gdLst/>
              <a:ahLst/>
              <a:cxnLst/>
              <a:rect l="l" t="t" r="r" b="b"/>
              <a:pathLst>
                <a:path w="346" h="109" extrusionOk="0">
                  <a:moveTo>
                    <a:pt x="0" y="0"/>
                  </a:moveTo>
                  <a:lnTo>
                    <a:pt x="346" y="10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3836450" y="3198650"/>
              <a:ext cx="3525" cy="4625"/>
            </a:xfrm>
            <a:custGeom>
              <a:avLst/>
              <a:gdLst/>
              <a:ahLst/>
              <a:cxnLst/>
              <a:rect l="l" t="t" r="r" b="b"/>
              <a:pathLst>
                <a:path w="141" h="185" extrusionOk="0">
                  <a:moveTo>
                    <a:pt x="141" y="0"/>
                  </a:moveTo>
                  <a:lnTo>
                    <a:pt x="141" y="0"/>
                  </a:lnTo>
                  <a:cubicBezTo>
                    <a:pt x="21" y="158"/>
                    <a:pt x="1" y="183"/>
                    <a:pt x="2" y="183"/>
                  </a:cubicBezTo>
                  <a:cubicBezTo>
                    <a:pt x="3" y="183"/>
                    <a:pt x="9" y="178"/>
                    <a:pt x="11" y="178"/>
                  </a:cubicBezTo>
                  <a:cubicBezTo>
                    <a:pt x="12" y="178"/>
                    <a:pt x="13" y="179"/>
                    <a:pt x="11" y="184"/>
                  </a:cubicBezTo>
                  <a:lnTo>
                    <a:pt x="14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3571825" y="3215650"/>
              <a:ext cx="575" cy="15150"/>
            </a:xfrm>
            <a:custGeom>
              <a:avLst/>
              <a:gdLst/>
              <a:ahLst/>
              <a:cxnLst/>
              <a:rect l="l" t="t" r="r" b="b"/>
              <a:pathLst>
                <a:path w="23" h="606" extrusionOk="0">
                  <a:moveTo>
                    <a:pt x="1" y="1"/>
                  </a:moveTo>
                  <a:cubicBezTo>
                    <a:pt x="11" y="152"/>
                    <a:pt x="11" y="271"/>
                    <a:pt x="11" y="379"/>
                  </a:cubicBezTo>
                  <a:cubicBezTo>
                    <a:pt x="11" y="455"/>
                    <a:pt x="11" y="530"/>
                    <a:pt x="22" y="606"/>
                  </a:cubicBezTo>
                  <a:cubicBezTo>
                    <a:pt x="22" y="401"/>
                    <a:pt x="22" y="206"/>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3679825" y="3319625"/>
              <a:ext cx="3825" cy="1100"/>
            </a:xfrm>
            <a:custGeom>
              <a:avLst/>
              <a:gdLst/>
              <a:ahLst/>
              <a:cxnLst/>
              <a:rect l="l" t="t" r="r" b="b"/>
              <a:pathLst>
                <a:path w="153" h="44" extrusionOk="0">
                  <a:moveTo>
                    <a:pt x="152" y="0"/>
                  </a:moveTo>
                  <a:lnTo>
                    <a:pt x="152" y="0"/>
                  </a:lnTo>
                  <a:cubicBezTo>
                    <a:pt x="98" y="11"/>
                    <a:pt x="44" y="22"/>
                    <a:pt x="1" y="43"/>
                  </a:cubicBezTo>
                  <a:cubicBezTo>
                    <a:pt x="55" y="33"/>
                    <a:pt x="109" y="22"/>
                    <a:pt x="15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3568850" y="3198650"/>
              <a:ext cx="3000" cy="17300"/>
            </a:xfrm>
            <a:custGeom>
              <a:avLst/>
              <a:gdLst/>
              <a:ahLst/>
              <a:cxnLst/>
              <a:rect l="l" t="t" r="r" b="b"/>
              <a:pathLst>
                <a:path w="120" h="692" extrusionOk="0">
                  <a:moveTo>
                    <a:pt x="1" y="0"/>
                  </a:moveTo>
                  <a:cubicBezTo>
                    <a:pt x="1" y="44"/>
                    <a:pt x="22" y="87"/>
                    <a:pt x="22" y="130"/>
                  </a:cubicBezTo>
                  <a:cubicBezTo>
                    <a:pt x="44" y="206"/>
                    <a:pt x="55" y="303"/>
                    <a:pt x="76" y="400"/>
                  </a:cubicBezTo>
                  <a:cubicBezTo>
                    <a:pt x="98" y="487"/>
                    <a:pt x="109" y="584"/>
                    <a:pt x="120" y="692"/>
                  </a:cubicBezTo>
                  <a:cubicBezTo>
                    <a:pt x="98" y="454"/>
                    <a:pt x="55" y="227"/>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a:off x="3518425" y="3347700"/>
              <a:ext cx="1300" cy="1725"/>
            </a:xfrm>
            <a:custGeom>
              <a:avLst/>
              <a:gdLst/>
              <a:ahLst/>
              <a:cxnLst/>
              <a:rect l="l" t="t" r="r" b="b"/>
              <a:pathLst>
                <a:path w="52" h="69" extrusionOk="0">
                  <a:moveTo>
                    <a:pt x="52" y="1"/>
                  </a:moveTo>
                  <a:cubicBezTo>
                    <a:pt x="13" y="51"/>
                    <a:pt x="1" y="68"/>
                    <a:pt x="2" y="68"/>
                  </a:cubicBezTo>
                  <a:cubicBezTo>
                    <a:pt x="3" y="68"/>
                    <a:pt x="45" y="14"/>
                    <a:pt x="5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3549150" y="3158675"/>
              <a:ext cx="550" cy="775"/>
            </a:xfrm>
            <a:custGeom>
              <a:avLst/>
              <a:gdLst/>
              <a:ahLst/>
              <a:cxnLst/>
              <a:rect l="l" t="t" r="r" b="b"/>
              <a:pathLst>
                <a:path w="22" h="31" extrusionOk="0">
                  <a:moveTo>
                    <a:pt x="0" y="1"/>
                  </a:moveTo>
                  <a:cubicBezTo>
                    <a:pt x="16" y="23"/>
                    <a:pt x="22" y="31"/>
                    <a:pt x="22" y="31"/>
                  </a:cubicBezTo>
                  <a:cubicBezTo>
                    <a:pt x="22" y="31"/>
                    <a:pt x="16" y="23"/>
                    <a:pt x="11" y="12"/>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3515125" y="3348500"/>
              <a:ext cx="4075" cy="4075"/>
            </a:xfrm>
            <a:custGeom>
              <a:avLst/>
              <a:gdLst/>
              <a:ahLst/>
              <a:cxnLst/>
              <a:rect l="l" t="t" r="r" b="b"/>
              <a:pathLst>
                <a:path w="163" h="163" extrusionOk="0">
                  <a:moveTo>
                    <a:pt x="162" y="1"/>
                  </a:moveTo>
                  <a:cubicBezTo>
                    <a:pt x="141" y="23"/>
                    <a:pt x="87" y="87"/>
                    <a:pt x="0" y="163"/>
                  </a:cubicBezTo>
                  <a:cubicBezTo>
                    <a:pt x="54" y="120"/>
                    <a:pt x="108" y="66"/>
                    <a:pt x="16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3513150" y="3352050"/>
              <a:ext cx="2800" cy="3050"/>
            </a:xfrm>
            <a:custGeom>
              <a:avLst/>
              <a:gdLst/>
              <a:ahLst/>
              <a:cxnLst/>
              <a:rect l="l" t="t" r="r" b="b"/>
              <a:pathLst>
                <a:path w="112" h="122" extrusionOk="0">
                  <a:moveTo>
                    <a:pt x="111" y="0"/>
                  </a:moveTo>
                  <a:cubicBezTo>
                    <a:pt x="23" y="97"/>
                    <a:pt x="0" y="121"/>
                    <a:pt x="0" y="121"/>
                  </a:cubicBezTo>
                  <a:cubicBezTo>
                    <a:pt x="1" y="121"/>
                    <a:pt x="2" y="120"/>
                    <a:pt x="4" y="118"/>
                  </a:cubicBezTo>
                  <a:lnTo>
                    <a:pt x="11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3519175" y="3343100"/>
              <a:ext cx="4600" cy="5425"/>
            </a:xfrm>
            <a:custGeom>
              <a:avLst/>
              <a:gdLst/>
              <a:ahLst/>
              <a:cxnLst/>
              <a:rect l="l" t="t" r="r" b="b"/>
              <a:pathLst>
                <a:path w="184" h="217" extrusionOk="0">
                  <a:moveTo>
                    <a:pt x="184" y="1"/>
                  </a:moveTo>
                  <a:cubicBezTo>
                    <a:pt x="176" y="10"/>
                    <a:pt x="168" y="19"/>
                    <a:pt x="160" y="28"/>
                  </a:cubicBezTo>
                  <a:lnTo>
                    <a:pt x="160" y="28"/>
                  </a:lnTo>
                  <a:cubicBezTo>
                    <a:pt x="168" y="19"/>
                    <a:pt x="176" y="10"/>
                    <a:pt x="184" y="1"/>
                  </a:cubicBezTo>
                  <a:close/>
                  <a:moveTo>
                    <a:pt x="160" y="28"/>
                  </a:moveTo>
                  <a:lnTo>
                    <a:pt x="160" y="28"/>
                  </a:lnTo>
                  <a:cubicBezTo>
                    <a:pt x="117" y="77"/>
                    <a:pt x="75" y="122"/>
                    <a:pt x="36" y="170"/>
                  </a:cubicBezTo>
                  <a:lnTo>
                    <a:pt x="36" y="170"/>
                  </a:lnTo>
                  <a:cubicBezTo>
                    <a:pt x="70" y="134"/>
                    <a:pt x="107" y="90"/>
                    <a:pt x="160" y="28"/>
                  </a:cubicBezTo>
                  <a:close/>
                  <a:moveTo>
                    <a:pt x="36" y="170"/>
                  </a:moveTo>
                  <a:cubicBezTo>
                    <a:pt x="31" y="175"/>
                    <a:pt x="27" y="180"/>
                    <a:pt x="22" y="185"/>
                  </a:cubicBezTo>
                  <a:cubicBezTo>
                    <a:pt x="25" y="182"/>
                    <a:pt x="26" y="181"/>
                    <a:pt x="26" y="181"/>
                  </a:cubicBezTo>
                  <a:lnTo>
                    <a:pt x="26" y="181"/>
                  </a:lnTo>
                  <a:cubicBezTo>
                    <a:pt x="27" y="181"/>
                    <a:pt x="17" y="193"/>
                    <a:pt x="0" y="217"/>
                  </a:cubicBezTo>
                  <a:cubicBezTo>
                    <a:pt x="12" y="201"/>
                    <a:pt x="24" y="185"/>
                    <a:pt x="36" y="17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3253750" y="2577050"/>
              <a:ext cx="1183000" cy="819825"/>
            </a:xfrm>
            <a:custGeom>
              <a:avLst/>
              <a:gdLst/>
              <a:ahLst/>
              <a:cxnLst/>
              <a:rect l="l" t="t" r="r" b="b"/>
              <a:pathLst>
                <a:path w="47320" h="32793" extrusionOk="0">
                  <a:moveTo>
                    <a:pt x="45083" y="390"/>
                  </a:moveTo>
                  <a:cubicBezTo>
                    <a:pt x="45059" y="395"/>
                    <a:pt x="45035" y="400"/>
                    <a:pt x="45010" y="406"/>
                  </a:cubicBezTo>
                  <a:lnTo>
                    <a:pt x="45010" y="406"/>
                  </a:lnTo>
                  <a:cubicBezTo>
                    <a:pt x="44956" y="418"/>
                    <a:pt x="44923" y="427"/>
                    <a:pt x="44924" y="427"/>
                  </a:cubicBezTo>
                  <a:cubicBezTo>
                    <a:pt x="44926" y="427"/>
                    <a:pt x="44972" y="416"/>
                    <a:pt x="45083" y="390"/>
                  </a:cubicBezTo>
                  <a:close/>
                  <a:moveTo>
                    <a:pt x="40791" y="1706"/>
                  </a:moveTo>
                  <a:lnTo>
                    <a:pt x="40791" y="1706"/>
                  </a:lnTo>
                  <a:cubicBezTo>
                    <a:pt x="40620" y="1777"/>
                    <a:pt x="40559" y="1794"/>
                    <a:pt x="40460" y="1848"/>
                  </a:cubicBezTo>
                  <a:cubicBezTo>
                    <a:pt x="40420" y="1868"/>
                    <a:pt x="40404" y="1877"/>
                    <a:pt x="40406" y="1877"/>
                  </a:cubicBezTo>
                  <a:cubicBezTo>
                    <a:pt x="40413" y="1877"/>
                    <a:pt x="40624" y="1780"/>
                    <a:pt x="40791" y="1706"/>
                  </a:cubicBezTo>
                  <a:close/>
                  <a:moveTo>
                    <a:pt x="38473" y="2993"/>
                  </a:moveTo>
                  <a:lnTo>
                    <a:pt x="38473" y="2993"/>
                  </a:lnTo>
                  <a:cubicBezTo>
                    <a:pt x="38454" y="3002"/>
                    <a:pt x="38436" y="3012"/>
                    <a:pt x="38417" y="3021"/>
                  </a:cubicBezTo>
                  <a:lnTo>
                    <a:pt x="38417" y="3021"/>
                  </a:lnTo>
                  <a:cubicBezTo>
                    <a:pt x="38433" y="3015"/>
                    <a:pt x="38455" y="3004"/>
                    <a:pt x="38473" y="2993"/>
                  </a:cubicBezTo>
                  <a:close/>
                  <a:moveTo>
                    <a:pt x="32662" y="7669"/>
                  </a:moveTo>
                  <a:cubicBezTo>
                    <a:pt x="32658" y="7674"/>
                    <a:pt x="32655" y="7678"/>
                    <a:pt x="32651" y="7682"/>
                  </a:cubicBezTo>
                  <a:lnTo>
                    <a:pt x="32651" y="7682"/>
                  </a:lnTo>
                  <a:cubicBezTo>
                    <a:pt x="32652" y="7681"/>
                    <a:pt x="32653" y="7681"/>
                    <a:pt x="32654" y="7680"/>
                  </a:cubicBezTo>
                  <a:lnTo>
                    <a:pt x="32654" y="7680"/>
                  </a:lnTo>
                  <a:cubicBezTo>
                    <a:pt x="32656" y="7676"/>
                    <a:pt x="32659" y="7673"/>
                    <a:pt x="32662" y="7669"/>
                  </a:cubicBezTo>
                  <a:close/>
                  <a:moveTo>
                    <a:pt x="32651" y="7682"/>
                  </a:moveTo>
                  <a:lnTo>
                    <a:pt x="32651" y="7682"/>
                  </a:lnTo>
                  <a:cubicBezTo>
                    <a:pt x="32624" y="7712"/>
                    <a:pt x="32604" y="7736"/>
                    <a:pt x="32605" y="7736"/>
                  </a:cubicBezTo>
                  <a:cubicBezTo>
                    <a:pt x="32606" y="7736"/>
                    <a:pt x="32619" y="7721"/>
                    <a:pt x="32651" y="7682"/>
                  </a:cubicBezTo>
                  <a:close/>
                  <a:moveTo>
                    <a:pt x="29765" y="12087"/>
                  </a:moveTo>
                  <a:cubicBezTo>
                    <a:pt x="29764" y="12087"/>
                    <a:pt x="29743" y="12126"/>
                    <a:pt x="29681" y="12249"/>
                  </a:cubicBezTo>
                  <a:lnTo>
                    <a:pt x="29735" y="12152"/>
                  </a:lnTo>
                  <a:cubicBezTo>
                    <a:pt x="29751" y="12121"/>
                    <a:pt x="29766" y="12087"/>
                    <a:pt x="29765" y="12087"/>
                  </a:cubicBezTo>
                  <a:close/>
                  <a:moveTo>
                    <a:pt x="28901" y="13841"/>
                  </a:moveTo>
                  <a:cubicBezTo>
                    <a:pt x="28869" y="13911"/>
                    <a:pt x="28839" y="13976"/>
                    <a:pt x="28817" y="14031"/>
                  </a:cubicBezTo>
                  <a:cubicBezTo>
                    <a:pt x="28853" y="13949"/>
                    <a:pt x="28881" y="13887"/>
                    <a:pt x="28901" y="13841"/>
                  </a:cubicBezTo>
                  <a:close/>
                  <a:moveTo>
                    <a:pt x="4323" y="19500"/>
                  </a:moveTo>
                  <a:cubicBezTo>
                    <a:pt x="4277" y="19504"/>
                    <a:pt x="4225" y="19511"/>
                    <a:pt x="4169" y="19518"/>
                  </a:cubicBezTo>
                  <a:cubicBezTo>
                    <a:pt x="4223" y="19512"/>
                    <a:pt x="4274" y="19506"/>
                    <a:pt x="4323" y="19500"/>
                  </a:cubicBezTo>
                  <a:close/>
                  <a:moveTo>
                    <a:pt x="5303" y="19615"/>
                  </a:moveTo>
                  <a:lnTo>
                    <a:pt x="5574" y="19635"/>
                  </a:lnTo>
                  <a:lnTo>
                    <a:pt x="5574" y="19635"/>
                  </a:lnTo>
                  <a:cubicBezTo>
                    <a:pt x="5482" y="19626"/>
                    <a:pt x="5391" y="19621"/>
                    <a:pt x="5303" y="19615"/>
                  </a:cubicBezTo>
                  <a:close/>
                  <a:moveTo>
                    <a:pt x="7195" y="19801"/>
                  </a:moveTo>
                  <a:cubicBezTo>
                    <a:pt x="7251" y="19820"/>
                    <a:pt x="7307" y="19839"/>
                    <a:pt x="7363" y="19860"/>
                  </a:cubicBezTo>
                  <a:lnTo>
                    <a:pt x="7363" y="19860"/>
                  </a:lnTo>
                  <a:cubicBezTo>
                    <a:pt x="7390" y="19870"/>
                    <a:pt x="7416" y="19879"/>
                    <a:pt x="7443" y="19889"/>
                  </a:cubicBezTo>
                  <a:lnTo>
                    <a:pt x="7443" y="19889"/>
                  </a:lnTo>
                  <a:cubicBezTo>
                    <a:pt x="7357" y="19853"/>
                    <a:pt x="7256" y="19819"/>
                    <a:pt x="7195" y="19801"/>
                  </a:cubicBezTo>
                  <a:close/>
                  <a:moveTo>
                    <a:pt x="1765" y="20715"/>
                  </a:moveTo>
                  <a:cubicBezTo>
                    <a:pt x="1756" y="20723"/>
                    <a:pt x="1747" y="20731"/>
                    <a:pt x="1739" y="20739"/>
                  </a:cubicBezTo>
                  <a:cubicBezTo>
                    <a:pt x="1750" y="20729"/>
                    <a:pt x="1758" y="20721"/>
                    <a:pt x="1765" y="20715"/>
                  </a:cubicBezTo>
                  <a:close/>
                  <a:moveTo>
                    <a:pt x="1576" y="20759"/>
                  </a:moveTo>
                  <a:cubicBezTo>
                    <a:pt x="1569" y="20767"/>
                    <a:pt x="1562" y="20774"/>
                    <a:pt x="1555" y="20782"/>
                  </a:cubicBezTo>
                  <a:cubicBezTo>
                    <a:pt x="1552" y="20782"/>
                    <a:pt x="1547" y="20785"/>
                    <a:pt x="1542" y="20788"/>
                  </a:cubicBezTo>
                  <a:lnTo>
                    <a:pt x="1542" y="20788"/>
                  </a:lnTo>
                  <a:cubicBezTo>
                    <a:pt x="1549" y="20783"/>
                    <a:pt x="1559" y="20774"/>
                    <a:pt x="1576" y="20759"/>
                  </a:cubicBezTo>
                  <a:close/>
                  <a:moveTo>
                    <a:pt x="1566" y="20901"/>
                  </a:moveTo>
                  <a:lnTo>
                    <a:pt x="1566" y="20901"/>
                  </a:lnTo>
                  <a:cubicBezTo>
                    <a:pt x="1552" y="20914"/>
                    <a:pt x="1537" y="20927"/>
                    <a:pt x="1523" y="20940"/>
                  </a:cubicBezTo>
                  <a:lnTo>
                    <a:pt x="1523" y="20940"/>
                  </a:lnTo>
                  <a:cubicBezTo>
                    <a:pt x="1532" y="20934"/>
                    <a:pt x="1546" y="20921"/>
                    <a:pt x="1566" y="20901"/>
                  </a:cubicBezTo>
                  <a:close/>
                  <a:moveTo>
                    <a:pt x="10694" y="21990"/>
                  </a:moveTo>
                  <a:cubicBezTo>
                    <a:pt x="10763" y="22058"/>
                    <a:pt x="10791" y="22084"/>
                    <a:pt x="10791" y="22084"/>
                  </a:cubicBezTo>
                  <a:cubicBezTo>
                    <a:pt x="10792" y="22084"/>
                    <a:pt x="10749" y="22042"/>
                    <a:pt x="10694" y="21990"/>
                  </a:cubicBezTo>
                  <a:close/>
                  <a:moveTo>
                    <a:pt x="24896" y="22596"/>
                  </a:moveTo>
                  <a:cubicBezTo>
                    <a:pt x="24856" y="22665"/>
                    <a:pt x="24819" y="22730"/>
                    <a:pt x="24787" y="22797"/>
                  </a:cubicBezTo>
                  <a:lnTo>
                    <a:pt x="24787" y="22797"/>
                  </a:lnTo>
                  <a:lnTo>
                    <a:pt x="24896" y="22596"/>
                  </a:lnTo>
                  <a:close/>
                  <a:moveTo>
                    <a:pt x="12605" y="25448"/>
                  </a:moveTo>
                  <a:lnTo>
                    <a:pt x="12605" y="25448"/>
                  </a:lnTo>
                  <a:cubicBezTo>
                    <a:pt x="12606" y="25454"/>
                    <a:pt x="12607" y="25460"/>
                    <a:pt x="12608" y="25465"/>
                  </a:cubicBezTo>
                  <a:lnTo>
                    <a:pt x="12608" y="25465"/>
                  </a:lnTo>
                  <a:cubicBezTo>
                    <a:pt x="12607" y="25459"/>
                    <a:pt x="12606" y="25453"/>
                    <a:pt x="12605" y="25448"/>
                  </a:cubicBezTo>
                  <a:close/>
                  <a:moveTo>
                    <a:pt x="1093" y="26508"/>
                  </a:moveTo>
                  <a:lnTo>
                    <a:pt x="1102" y="26517"/>
                  </a:lnTo>
                  <a:cubicBezTo>
                    <a:pt x="1104" y="26519"/>
                    <a:pt x="1105" y="26520"/>
                    <a:pt x="1107" y="26522"/>
                  </a:cubicBezTo>
                  <a:lnTo>
                    <a:pt x="1107" y="26522"/>
                  </a:lnTo>
                  <a:cubicBezTo>
                    <a:pt x="1102" y="26517"/>
                    <a:pt x="1098" y="26512"/>
                    <a:pt x="1093" y="26508"/>
                  </a:cubicBezTo>
                  <a:close/>
                  <a:moveTo>
                    <a:pt x="1107" y="26522"/>
                  </a:moveTo>
                  <a:cubicBezTo>
                    <a:pt x="1164" y="26578"/>
                    <a:pt x="1242" y="26653"/>
                    <a:pt x="1350" y="26755"/>
                  </a:cubicBezTo>
                  <a:cubicBezTo>
                    <a:pt x="1255" y="26660"/>
                    <a:pt x="1181" y="26585"/>
                    <a:pt x="1107" y="26522"/>
                  </a:cubicBezTo>
                  <a:close/>
                  <a:moveTo>
                    <a:pt x="12553" y="27305"/>
                  </a:moveTo>
                  <a:cubicBezTo>
                    <a:pt x="12553" y="27305"/>
                    <a:pt x="12552" y="27311"/>
                    <a:pt x="12552" y="27318"/>
                  </a:cubicBezTo>
                  <a:lnTo>
                    <a:pt x="12552" y="27318"/>
                  </a:lnTo>
                  <a:cubicBezTo>
                    <a:pt x="12553" y="27308"/>
                    <a:pt x="12553" y="27305"/>
                    <a:pt x="12553" y="27305"/>
                  </a:cubicBezTo>
                  <a:close/>
                  <a:moveTo>
                    <a:pt x="3004" y="27749"/>
                  </a:moveTo>
                  <a:lnTo>
                    <a:pt x="3004" y="27749"/>
                  </a:lnTo>
                  <a:cubicBezTo>
                    <a:pt x="3021" y="27756"/>
                    <a:pt x="3039" y="27763"/>
                    <a:pt x="3057" y="27770"/>
                  </a:cubicBezTo>
                  <a:cubicBezTo>
                    <a:pt x="3037" y="27760"/>
                    <a:pt x="3015" y="27752"/>
                    <a:pt x="3004" y="27749"/>
                  </a:cubicBezTo>
                  <a:close/>
                  <a:moveTo>
                    <a:pt x="20574" y="27824"/>
                  </a:moveTo>
                  <a:cubicBezTo>
                    <a:pt x="20570" y="27824"/>
                    <a:pt x="20524" y="27853"/>
                    <a:pt x="20425" y="27921"/>
                  </a:cubicBezTo>
                  <a:cubicBezTo>
                    <a:pt x="20407" y="27942"/>
                    <a:pt x="20387" y="27963"/>
                    <a:pt x="20366" y="27982"/>
                  </a:cubicBezTo>
                  <a:lnTo>
                    <a:pt x="20366" y="27982"/>
                  </a:lnTo>
                  <a:lnTo>
                    <a:pt x="20522" y="27867"/>
                  </a:lnTo>
                  <a:cubicBezTo>
                    <a:pt x="20559" y="27840"/>
                    <a:pt x="20578" y="27824"/>
                    <a:pt x="20574" y="27824"/>
                  </a:cubicBezTo>
                  <a:close/>
                  <a:moveTo>
                    <a:pt x="20366" y="27982"/>
                  </a:moveTo>
                  <a:lnTo>
                    <a:pt x="20317" y="28018"/>
                  </a:lnTo>
                  <a:cubicBezTo>
                    <a:pt x="20259" y="28068"/>
                    <a:pt x="20181" y="28124"/>
                    <a:pt x="20100" y="28182"/>
                  </a:cubicBezTo>
                  <a:lnTo>
                    <a:pt x="20100" y="28182"/>
                  </a:lnTo>
                  <a:cubicBezTo>
                    <a:pt x="20134" y="28159"/>
                    <a:pt x="20167" y="28137"/>
                    <a:pt x="20198" y="28116"/>
                  </a:cubicBezTo>
                  <a:cubicBezTo>
                    <a:pt x="20252" y="28077"/>
                    <a:pt x="20312" y="28032"/>
                    <a:pt x="20366" y="27982"/>
                  </a:cubicBezTo>
                  <a:close/>
                  <a:moveTo>
                    <a:pt x="3800" y="28187"/>
                  </a:moveTo>
                  <a:lnTo>
                    <a:pt x="3800" y="28187"/>
                  </a:lnTo>
                  <a:cubicBezTo>
                    <a:pt x="3800" y="28187"/>
                    <a:pt x="3806" y="28189"/>
                    <a:pt x="3815" y="28192"/>
                  </a:cubicBezTo>
                  <a:lnTo>
                    <a:pt x="3815" y="28192"/>
                  </a:lnTo>
                  <a:cubicBezTo>
                    <a:pt x="3814" y="28192"/>
                    <a:pt x="3813" y="28191"/>
                    <a:pt x="3813" y="28191"/>
                  </a:cubicBezTo>
                  <a:cubicBezTo>
                    <a:pt x="3804" y="28188"/>
                    <a:pt x="3801" y="28187"/>
                    <a:pt x="3800" y="28187"/>
                  </a:cubicBezTo>
                  <a:close/>
                  <a:moveTo>
                    <a:pt x="12238" y="28256"/>
                  </a:moveTo>
                  <a:cubicBezTo>
                    <a:pt x="12229" y="28275"/>
                    <a:pt x="12220" y="28295"/>
                    <a:pt x="12211" y="28314"/>
                  </a:cubicBezTo>
                  <a:lnTo>
                    <a:pt x="12211" y="28314"/>
                  </a:lnTo>
                  <a:cubicBezTo>
                    <a:pt x="12220" y="28295"/>
                    <a:pt x="12229" y="28275"/>
                    <a:pt x="12238" y="28256"/>
                  </a:cubicBezTo>
                  <a:close/>
                  <a:moveTo>
                    <a:pt x="4277" y="28256"/>
                  </a:moveTo>
                  <a:cubicBezTo>
                    <a:pt x="4374" y="28278"/>
                    <a:pt x="4515" y="28321"/>
                    <a:pt x="4677" y="28375"/>
                  </a:cubicBezTo>
                  <a:cubicBezTo>
                    <a:pt x="4558" y="28342"/>
                    <a:pt x="4428" y="28299"/>
                    <a:pt x="4277" y="28256"/>
                  </a:cubicBezTo>
                  <a:close/>
                  <a:moveTo>
                    <a:pt x="12211" y="28314"/>
                  </a:moveTo>
                  <a:cubicBezTo>
                    <a:pt x="12171" y="28401"/>
                    <a:pt x="12130" y="28487"/>
                    <a:pt x="12089" y="28573"/>
                  </a:cubicBezTo>
                  <a:lnTo>
                    <a:pt x="12089" y="28573"/>
                  </a:lnTo>
                  <a:cubicBezTo>
                    <a:pt x="12133" y="28489"/>
                    <a:pt x="12171" y="28403"/>
                    <a:pt x="12211" y="28314"/>
                  </a:cubicBezTo>
                  <a:close/>
                  <a:moveTo>
                    <a:pt x="4706" y="28411"/>
                  </a:moveTo>
                  <a:cubicBezTo>
                    <a:pt x="4727" y="28411"/>
                    <a:pt x="4808" y="28428"/>
                    <a:pt x="4904" y="28450"/>
                  </a:cubicBezTo>
                  <a:lnTo>
                    <a:pt x="5141" y="28537"/>
                  </a:lnTo>
                  <a:cubicBezTo>
                    <a:pt x="5170" y="28546"/>
                    <a:pt x="5199" y="28555"/>
                    <a:pt x="5228" y="28562"/>
                  </a:cubicBezTo>
                  <a:lnTo>
                    <a:pt x="5228" y="28562"/>
                  </a:lnTo>
                  <a:lnTo>
                    <a:pt x="5541" y="28677"/>
                  </a:lnTo>
                  <a:lnTo>
                    <a:pt x="5541" y="28677"/>
                  </a:lnTo>
                  <a:lnTo>
                    <a:pt x="4860" y="28483"/>
                  </a:lnTo>
                  <a:cubicBezTo>
                    <a:pt x="4829" y="28471"/>
                    <a:pt x="4819" y="28466"/>
                    <a:pt x="4824" y="28466"/>
                  </a:cubicBezTo>
                  <a:cubicBezTo>
                    <a:pt x="4834" y="28466"/>
                    <a:pt x="4889" y="28480"/>
                    <a:pt x="4958" y="28494"/>
                  </a:cubicBezTo>
                  <a:lnTo>
                    <a:pt x="4839" y="28461"/>
                  </a:lnTo>
                  <a:cubicBezTo>
                    <a:pt x="4720" y="28425"/>
                    <a:pt x="4688" y="28411"/>
                    <a:pt x="4706" y="28411"/>
                  </a:cubicBezTo>
                  <a:close/>
                  <a:moveTo>
                    <a:pt x="11889" y="29084"/>
                  </a:moveTo>
                  <a:lnTo>
                    <a:pt x="11889" y="29084"/>
                  </a:lnTo>
                  <a:cubicBezTo>
                    <a:pt x="11889" y="29084"/>
                    <a:pt x="11849" y="29154"/>
                    <a:pt x="11795" y="29250"/>
                  </a:cubicBezTo>
                  <a:lnTo>
                    <a:pt x="11795" y="29239"/>
                  </a:lnTo>
                  <a:cubicBezTo>
                    <a:pt x="11862" y="29129"/>
                    <a:pt x="11889" y="29084"/>
                    <a:pt x="11889" y="29084"/>
                  </a:cubicBezTo>
                  <a:close/>
                  <a:moveTo>
                    <a:pt x="5235" y="19547"/>
                  </a:moveTo>
                  <a:cubicBezTo>
                    <a:pt x="5261" y="19547"/>
                    <a:pt x="5287" y="19548"/>
                    <a:pt x="5314" y="19550"/>
                  </a:cubicBezTo>
                  <a:cubicBezTo>
                    <a:pt x="5368" y="19549"/>
                    <a:pt x="5423" y="19548"/>
                    <a:pt x="5478" y="19548"/>
                  </a:cubicBezTo>
                  <a:cubicBezTo>
                    <a:pt x="5761" y="19548"/>
                    <a:pt x="6049" y="19572"/>
                    <a:pt x="6329" y="19626"/>
                  </a:cubicBezTo>
                  <a:lnTo>
                    <a:pt x="6459" y="19658"/>
                  </a:lnTo>
                  <a:cubicBezTo>
                    <a:pt x="6653" y="19691"/>
                    <a:pt x="6837" y="19745"/>
                    <a:pt x="7021" y="19788"/>
                  </a:cubicBezTo>
                  <a:lnTo>
                    <a:pt x="6653" y="19712"/>
                  </a:lnTo>
                  <a:cubicBezTo>
                    <a:pt x="6502" y="19680"/>
                    <a:pt x="6329" y="19669"/>
                    <a:pt x="6146" y="19637"/>
                  </a:cubicBezTo>
                  <a:cubicBezTo>
                    <a:pt x="5973" y="19604"/>
                    <a:pt x="5779" y="19604"/>
                    <a:pt x="5606" y="19594"/>
                  </a:cubicBezTo>
                  <a:cubicBezTo>
                    <a:pt x="5519" y="19588"/>
                    <a:pt x="5436" y="19586"/>
                    <a:pt x="5356" y="19586"/>
                  </a:cubicBezTo>
                  <a:cubicBezTo>
                    <a:pt x="5276" y="19586"/>
                    <a:pt x="5201" y="19588"/>
                    <a:pt x="5130" y="19594"/>
                  </a:cubicBezTo>
                  <a:cubicBezTo>
                    <a:pt x="5455" y="19615"/>
                    <a:pt x="5228" y="19604"/>
                    <a:pt x="5692" y="19637"/>
                  </a:cubicBezTo>
                  <a:cubicBezTo>
                    <a:pt x="5721" y="19640"/>
                    <a:pt x="5733" y="19642"/>
                    <a:pt x="5732" y="19642"/>
                  </a:cubicBezTo>
                  <a:cubicBezTo>
                    <a:pt x="5731" y="19642"/>
                    <a:pt x="5678" y="19637"/>
                    <a:pt x="5606" y="19637"/>
                  </a:cubicBezTo>
                  <a:lnTo>
                    <a:pt x="5574" y="19635"/>
                  </a:lnTo>
                  <a:lnTo>
                    <a:pt x="5574" y="19635"/>
                  </a:lnTo>
                  <a:cubicBezTo>
                    <a:pt x="5663" y="19643"/>
                    <a:pt x="5753" y="19653"/>
                    <a:pt x="5843" y="19669"/>
                  </a:cubicBezTo>
                  <a:lnTo>
                    <a:pt x="6113" y="19702"/>
                  </a:lnTo>
                  <a:lnTo>
                    <a:pt x="6383" y="19756"/>
                  </a:lnTo>
                  <a:cubicBezTo>
                    <a:pt x="6513" y="19766"/>
                    <a:pt x="6643" y="19788"/>
                    <a:pt x="6772" y="19831"/>
                  </a:cubicBezTo>
                  <a:cubicBezTo>
                    <a:pt x="6962" y="19871"/>
                    <a:pt x="7143" y="19930"/>
                    <a:pt x="7160" y="19930"/>
                  </a:cubicBezTo>
                  <a:cubicBezTo>
                    <a:pt x="7162" y="19930"/>
                    <a:pt x="7162" y="19929"/>
                    <a:pt x="7161" y="19928"/>
                  </a:cubicBezTo>
                  <a:cubicBezTo>
                    <a:pt x="6967" y="19864"/>
                    <a:pt x="6772" y="19820"/>
                    <a:pt x="6578" y="19777"/>
                  </a:cubicBezTo>
                  <a:cubicBezTo>
                    <a:pt x="6481" y="19756"/>
                    <a:pt x="6383" y="19734"/>
                    <a:pt x="6286" y="19723"/>
                  </a:cubicBezTo>
                  <a:cubicBezTo>
                    <a:pt x="6189" y="19702"/>
                    <a:pt x="6092" y="19680"/>
                    <a:pt x="5995" y="19669"/>
                  </a:cubicBezTo>
                  <a:cubicBezTo>
                    <a:pt x="5990" y="19667"/>
                    <a:pt x="5995" y="19665"/>
                    <a:pt x="6010" y="19665"/>
                  </a:cubicBezTo>
                  <a:cubicBezTo>
                    <a:pt x="6124" y="19665"/>
                    <a:pt x="6782" y="19744"/>
                    <a:pt x="7431" y="19982"/>
                  </a:cubicBezTo>
                  <a:cubicBezTo>
                    <a:pt x="7493" y="20003"/>
                    <a:pt x="7498" y="20011"/>
                    <a:pt x="7480" y="20011"/>
                  </a:cubicBezTo>
                  <a:cubicBezTo>
                    <a:pt x="7469" y="20011"/>
                    <a:pt x="7451" y="20008"/>
                    <a:pt x="7431" y="20004"/>
                  </a:cubicBezTo>
                  <a:cubicBezTo>
                    <a:pt x="7388" y="19993"/>
                    <a:pt x="7345" y="19982"/>
                    <a:pt x="7301" y="19972"/>
                  </a:cubicBezTo>
                  <a:lnTo>
                    <a:pt x="7301" y="19972"/>
                  </a:lnTo>
                  <a:cubicBezTo>
                    <a:pt x="7533" y="20049"/>
                    <a:pt x="7755" y="20134"/>
                    <a:pt x="7977" y="20228"/>
                  </a:cubicBezTo>
                  <a:lnTo>
                    <a:pt x="7977" y="20228"/>
                  </a:lnTo>
                  <a:cubicBezTo>
                    <a:pt x="7902" y="20197"/>
                    <a:pt x="7823" y="20168"/>
                    <a:pt x="7744" y="20144"/>
                  </a:cubicBezTo>
                  <a:lnTo>
                    <a:pt x="7744" y="20144"/>
                  </a:lnTo>
                  <a:cubicBezTo>
                    <a:pt x="8133" y="20285"/>
                    <a:pt x="8511" y="20458"/>
                    <a:pt x="8868" y="20663"/>
                  </a:cubicBezTo>
                  <a:cubicBezTo>
                    <a:pt x="9019" y="20749"/>
                    <a:pt x="9310" y="20965"/>
                    <a:pt x="9343" y="20976"/>
                  </a:cubicBezTo>
                  <a:cubicBezTo>
                    <a:pt x="9169" y="20850"/>
                    <a:pt x="9117" y="20769"/>
                    <a:pt x="9169" y="20769"/>
                  </a:cubicBezTo>
                  <a:cubicBezTo>
                    <a:pt x="9188" y="20769"/>
                    <a:pt x="9221" y="20780"/>
                    <a:pt x="9267" y="20803"/>
                  </a:cubicBezTo>
                  <a:cubicBezTo>
                    <a:pt x="9289" y="20825"/>
                    <a:pt x="9494" y="20955"/>
                    <a:pt x="9699" y="21106"/>
                  </a:cubicBezTo>
                  <a:cubicBezTo>
                    <a:pt x="9905" y="21268"/>
                    <a:pt x="10121" y="21430"/>
                    <a:pt x="10196" y="21505"/>
                  </a:cubicBezTo>
                  <a:cubicBezTo>
                    <a:pt x="10238" y="21542"/>
                    <a:pt x="10252" y="21556"/>
                    <a:pt x="10247" y="21556"/>
                  </a:cubicBezTo>
                  <a:cubicBezTo>
                    <a:pt x="10229" y="21556"/>
                    <a:pt x="9987" y="21383"/>
                    <a:pt x="9974" y="21383"/>
                  </a:cubicBezTo>
                  <a:lnTo>
                    <a:pt x="9974" y="21383"/>
                  </a:lnTo>
                  <a:cubicBezTo>
                    <a:pt x="9971" y="21383"/>
                    <a:pt x="9981" y="21393"/>
                    <a:pt x="10013" y="21419"/>
                  </a:cubicBezTo>
                  <a:cubicBezTo>
                    <a:pt x="10077" y="21462"/>
                    <a:pt x="10142" y="21505"/>
                    <a:pt x="10207" y="21559"/>
                  </a:cubicBezTo>
                  <a:cubicBezTo>
                    <a:pt x="10283" y="21635"/>
                    <a:pt x="10369" y="21711"/>
                    <a:pt x="10455" y="21786"/>
                  </a:cubicBezTo>
                  <a:cubicBezTo>
                    <a:pt x="10484" y="21796"/>
                    <a:pt x="10605" y="21907"/>
                    <a:pt x="10694" y="21990"/>
                  </a:cubicBezTo>
                  <a:lnTo>
                    <a:pt x="10694" y="21990"/>
                  </a:lnTo>
                  <a:cubicBezTo>
                    <a:pt x="10670" y="21967"/>
                    <a:pt x="10641" y="21939"/>
                    <a:pt x="10607" y="21905"/>
                  </a:cubicBezTo>
                  <a:lnTo>
                    <a:pt x="10607" y="21905"/>
                  </a:lnTo>
                  <a:cubicBezTo>
                    <a:pt x="10833" y="22099"/>
                    <a:pt x="11049" y="22315"/>
                    <a:pt x="11244" y="22553"/>
                  </a:cubicBezTo>
                  <a:cubicBezTo>
                    <a:pt x="11231" y="22537"/>
                    <a:pt x="11227" y="22529"/>
                    <a:pt x="11230" y="22529"/>
                  </a:cubicBezTo>
                  <a:lnTo>
                    <a:pt x="11230" y="22529"/>
                  </a:lnTo>
                  <a:cubicBezTo>
                    <a:pt x="11248" y="22529"/>
                    <a:pt x="11586" y="22887"/>
                    <a:pt x="11784" y="23180"/>
                  </a:cubicBezTo>
                  <a:cubicBezTo>
                    <a:pt x="11782" y="23177"/>
                    <a:pt x="11780" y="23176"/>
                    <a:pt x="11779" y="23176"/>
                  </a:cubicBezTo>
                  <a:lnTo>
                    <a:pt x="11779" y="23176"/>
                  </a:lnTo>
                  <a:cubicBezTo>
                    <a:pt x="11771" y="23176"/>
                    <a:pt x="11808" y="23248"/>
                    <a:pt x="11827" y="23277"/>
                  </a:cubicBezTo>
                  <a:cubicBezTo>
                    <a:pt x="12022" y="23568"/>
                    <a:pt x="12184" y="23882"/>
                    <a:pt x="12313" y="24206"/>
                  </a:cubicBezTo>
                  <a:cubicBezTo>
                    <a:pt x="12432" y="24519"/>
                    <a:pt x="12529" y="24843"/>
                    <a:pt x="12583" y="25167"/>
                  </a:cubicBezTo>
                  <a:cubicBezTo>
                    <a:pt x="12592" y="25220"/>
                    <a:pt x="12623" y="25488"/>
                    <a:pt x="12615" y="25488"/>
                  </a:cubicBezTo>
                  <a:cubicBezTo>
                    <a:pt x="12614" y="25488"/>
                    <a:pt x="12612" y="25481"/>
                    <a:pt x="12608" y="25465"/>
                  </a:cubicBezTo>
                  <a:lnTo>
                    <a:pt x="12608" y="25465"/>
                  </a:lnTo>
                  <a:cubicBezTo>
                    <a:pt x="12638" y="25610"/>
                    <a:pt x="12648" y="25756"/>
                    <a:pt x="12659" y="25901"/>
                  </a:cubicBezTo>
                  <a:cubicBezTo>
                    <a:pt x="12655" y="25990"/>
                    <a:pt x="12654" y="26024"/>
                    <a:pt x="12653" y="26024"/>
                  </a:cubicBezTo>
                  <a:cubicBezTo>
                    <a:pt x="12653" y="26024"/>
                    <a:pt x="12655" y="25940"/>
                    <a:pt x="12648" y="25847"/>
                  </a:cubicBezTo>
                  <a:cubicBezTo>
                    <a:pt x="12640" y="25750"/>
                    <a:pt x="12633" y="25643"/>
                    <a:pt x="12629" y="25643"/>
                  </a:cubicBezTo>
                  <a:cubicBezTo>
                    <a:pt x="12627" y="25643"/>
                    <a:pt x="12626" y="25664"/>
                    <a:pt x="12626" y="25718"/>
                  </a:cubicBezTo>
                  <a:cubicBezTo>
                    <a:pt x="12637" y="25837"/>
                    <a:pt x="12648" y="25955"/>
                    <a:pt x="12648" y="26074"/>
                  </a:cubicBezTo>
                  <a:cubicBezTo>
                    <a:pt x="12648" y="26269"/>
                    <a:pt x="12637" y="26474"/>
                    <a:pt x="12626" y="26668"/>
                  </a:cubicBezTo>
                  <a:cubicBezTo>
                    <a:pt x="12637" y="26614"/>
                    <a:pt x="12637" y="26549"/>
                    <a:pt x="12648" y="26495"/>
                  </a:cubicBezTo>
                  <a:cubicBezTo>
                    <a:pt x="12648" y="26409"/>
                    <a:pt x="12659" y="26312"/>
                    <a:pt x="12670" y="26193"/>
                  </a:cubicBezTo>
                  <a:cubicBezTo>
                    <a:pt x="12670" y="26085"/>
                    <a:pt x="12670" y="25966"/>
                    <a:pt x="12659" y="25847"/>
                  </a:cubicBezTo>
                  <a:cubicBezTo>
                    <a:pt x="12648" y="25739"/>
                    <a:pt x="12637" y="25631"/>
                    <a:pt x="12626" y="25545"/>
                  </a:cubicBezTo>
                  <a:lnTo>
                    <a:pt x="12626" y="25545"/>
                  </a:lnTo>
                  <a:cubicBezTo>
                    <a:pt x="12670" y="25675"/>
                    <a:pt x="12691" y="25804"/>
                    <a:pt x="12691" y="25945"/>
                  </a:cubicBezTo>
                  <a:cubicBezTo>
                    <a:pt x="12702" y="26279"/>
                    <a:pt x="12691" y="26614"/>
                    <a:pt x="12637" y="26949"/>
                  </a:cubicBezTo>
                  <a:cubicBezTo>
                    <a:pt x="12576" y="27269"/>
                    <a:pt x="12558" y="27333"/>
                    <a:pt x="12553" y="27333"/>
                  </a:cubicBezTo>
                  <a:cubicBezTo>
                    <a:pt x="12551" y="27333"/>
                    <a:pt x="12551" y="27325"/>
                    <a:pt x="12552" y="27318"/>
                  </a:cubicBezTo>
                  <a:lnTo>
                    <a:pt x="12552" y="27318"/>
                  </a:lnTo>
                  <a:cubicBezTo>
                    <a:pt x="12551" y="27321"/>
                    <a:pt x="12551" y="27324"/>
                    <a:pt x="12551" y="27327"/>
                  </a:cubicBezTo>
                  <a:cubicBezTo>
                    <a:pt x="12454" y="27684"/>
                    <a:pt x="12346" y="28029"/>
                    <a:pt x="12205" y="28375"/>
                  </a:cubicBezTo>
                  <a:cubicBezTo>
                    <a:pt x="12162" y="28483"/>
                    <a:pt x="12119" y="28602"/>
                    <a:pt x="12065" y="28710"/>
                  </a:cubicBezTo>
                  <a:cubicBezTo>
                    <a:pt x="12032" y="28774"/>
                    <a:pt x="12000" y="28850"/>
                    <a:pt x="11957" y="28936"/>
                  </a:cubicBezTo>
                  <a:cubicBezTo>
                    <a:pt x="11903" y="29012"/>
                    <a:pt x="11859" y="29109"/>
                    <a:pt x="11795" y="29217"/>
                  </a:cubicBezTo>
                  <a:cubicBezTo>
                    <a:pt x="11720" y="29334"/>
                    <a:pt x="11692" y="29369"/>
                    <a:pt x="11685" y="29369"/>
                  </a:cubicBezTo>
                  <a:cubicBezTo>
                    <a:pt x="11674" y="29369"/>
                    <a:pt x="11715" y="29281"/>
                    <a:pt x="11708" y="29281"/>
                  </a:cubicBezTo>
                  <a:lnTo>
                    <a:pt x="11708" y="29281"/>
                  </a:lnTo>
                  <a:cubicBezTo>
                    <a:pt x="11706" y="29281"/>
                    <a:pt x="11703" y="29285"/>
                    <a:pt x="11697" y="29293"/>
                  </a:cubicBezTo>
                  <a:cubicBezTo>
                    <a:pt x="11841" y="29058"/>
                    <a:pt x="11969" y="28818"/>
                    <a:pt x="12089" y="28573"/>
                  </a:cubicBezTo>
                  <a:lnTo>
                    <a:pt x="12089" y="28573"/>
                  </a:lnTo>
                  <a:cubicBezTo>
                    <a:pt x="12074" y="28601"/>
                    <a:pt x="12059" y="28628"/>
                    <a:pt x="12043" y="28656"/>
                  </a:cubicBezTo>
                  <a:cubicBezTo>
                    <a:pt x="12119" y="28504"/>
                    <a:pt x="12248" y="28180"/>
                    <a:pt x="12313" y="27997"/>
                  </a:cubicBezTo>
                  <a:lnTo>
                    <a:pt x="12313" y="27997"/>
                  </a:lnTo>
                  <a:cubicBezTo>
                    <a:pt x="12162" y="28396"/>
                    <a:pt x="11989" y="28774"/>
                    <a:pt x="11773" y="29142"/>
                  </a:cubicBezTo>
                  <a:cubicBezTo>
                    <a:pt x="11633" y="29401"/>
                    <a:pt x="11460" y="29649"/>
                    <a:pt x="11287" y="29898"/>
                  </a:cubicBezTo>
                  <a:cubicBezTo>
                    <a:pt x="11286" y="29899"/>
                    <a:pt x="11285" y="29901"/>
                    <a:pt x="11284" y="29902"/>
                  </a:cubicBezTo>
                  <a:lnTo>
                    <a:pt x="11284" y="29902"/>
                  </a:lnTo>
                  <a:cubicBezTo>
                    <a:pt x="10830" y="29838"/>
                    <a:pt x="10462" y="29778"/>
                    <a:pt x="9894" y="29692"/>
                  </a:cubicBezTo>
                  <a:cubicBezTo>
                    <a:pt x="9754" y="29662"/>
                    <a:pt x="9723" y="29653"/>
                    <a:pt x="9734" y="29653"/>
                  </a:cubicBezTo>
                  <a:cubicBezTo>
                    <a:pt x="9748" y="29653"/>
                    <a:pt x="9835" y="29668"/>
                    <a:pt x="9845" y="29668"/>
                  </a:cubicBezTo>
                  <a:cubicBezTo>
                    <a:pt x="9849" y="29668"/>
                    <a:pt x="9842" y="29666"/>
                    <a:pt x="9818" y="29660"/>
                  </a:cubicBezTo>
                  <a:lnTo>
                    <a:pt x="9483" y="29606"/>
                  </a:lnTo>
                  <a:cubicBezTo>
                    <a:pt x="9397" y="29595"/>
                    <a:pt x="9429" y="29595"/>
                    <a:pt x="9440" y="29595"/>
                  </a:cubicBezTo>
                  <a:cubicBezTo>
                    <a:pt x="9278" y="29574"/>
                    <a:pt x="9127" y="29552"/>
                    <a:pt x="8965" y="29520"/>
                  </a:cubicBezTo>
                  <a:cubicBezTo>
                    <a:pt x="8911" y="29520"/>
                    <a:pt x="8684" y="29455"/>
                    <a:pt x="8403" y="29379"/>
                  </a:cubicBezTo>
                  <a:cubicBezTo>
                    <a:pt x="8122" y="29314"/>
                    <a:pt x="7788" y="29217"/>
                    <a:pt x="7507" y="29163"/>
                  </a:cubicBezTo>
                  <a:cubicBezTo>
                    <a:pt x="7461" y="29148"/>
                    <a:pt x="7457" y="29144"/>
                    <a:pt x="7469" y="29144"/>
                  </a:cubicBezTo>
                  <a:cubicBezTo>
                    <a:pt x="7486" y="29144"/>
                    <a:pt x="7541" y="29154"/>
                    <a:pt x="7545" y="29154"/>
                  </a:cubicBezTo>
                  <a:cubicBezTo>
                    <a:pt x="7546" y="29154"/>
                    <a:pt x="7544" y="29154"/>
                    <a:pt x="7539" y="29152"/>
                  </a:cubicBezTo>
                  <a:lnTo>
                    <a:pt x="6275" y="28839"/>
                  </a:lnTo>
                  <a:lnTo>
                    <a:pt x="5757" y="28677"/>
                  </a:lnTo>
                  <a:lnTo>
                    <a:pt x="5757" y="28677"/>
                  </a:lnTo>
                  <a:cubicBezTo>
                    <a:pt x="5869" y="28715"/>
                    <a:pt x="5905" y="28731"/>
                    <a:pt x="5889" y="28731"/>
                  </a:cubicBezTo>
                  <a:cubicBezTo>
                    <a:pt x="5854" y="28731"/>
                    <a:pt x="5550" y="28650"/>
                    <a:pt x="5258" y="28570"/>
                  </a:cubicBezTo>
                  <a:lnTo>
                    <a:pt x="5258" y="28570"/>
                  </a:lnTo>
                  <a:cubicBezTo>
                    <a:pt x="5317" y="28583"/>
                    <a:pt x="5379" y="28591"/>
                    <a:pt x="5444" y="28591"/>
                  </a:cubicBezTo>
                  <a:lnTo>
                    <a:pt x="5217" y="28526"/>
                  </a:lnTo>
                  <a:lnTo>
                    <a:pt x="5217" y="28526"/>
                  </a:lnTo>
                  <a:cubicBezTo>
                    <a:pt x="5247" y="28534"/>
                    <a:pt x="5273" y="28541"/>
                    <a:pt x="5277" y="28541"/>
                  </a:cubicBezTo>
                  <a:cubicBezTo>
                    <a:pt x="5279" y="28541"/>
                    <a:pt x="5277" y="28540"/>
                    <a:pt x="5271" y="28537"/>
                  </a:cubicBezTo>
                  <a:cubicBezTo>
                    <a:pt x="5249" y="28526"/>
                    <a:pt x="5174" y="28515"/>
                    <a:pt x="5066" y="28483"/>
                  </a:cubicBezTo>
                  <a:lnTo>
                    <a:pt x="4914" y="28418"/>
                  </a:lnTo>
                  <a:lnTo>
                    <a:pt x="4871" y="28418"/>
                  </a:lnTo>
                  <a:cubicBezTo>
                    <a:pt x="4580" y="28332"/>
                    <a:pt x="4288" y="28234"/>
                    <a:pt x="3996" y="28126"/>
                  </a:cubicBezTo>
                  <a:cubicBezTo>
                    <a:pt x="3672" y="28029"/>
                    <a:pt x="3381" y="27932"/>
                    <a:pt x="3046" y="27802"/>
                  </a:cubicBezTo>
                  <a:cubicBezTo>
                    <a:pt x="2646" y="27651"/>
                    <a:pt x="2257" y="27457"/>
                    <a:pt x="1890" y="27230"/>
                  </a:cubicBezTo>
                  <a:lnTo>
                    <a:pt x="1890" y="27230"/>
                  </a:lnTo>
                  <a:cubicBezTo>
                    <a:pt x="1969" y="27271"/>
                    <a:pt x="2001" y="27285"/>
                    <a:pt x="2010" y="27285"/>
                  </a:cubicBezTo>
                  <a:cubicBezTo>
                    <a:pt x="2026" y="27285"/>
                    <a:pt x="1963" y="27237"/>
                    <a:pt x="1977" y="27230"/>
                  </a:cubicBezTo>
                  <a:lnTo>
                    <a:pt x="1977" y="27230"/>
                  </a:lnTo>
                  <a:cubicBezTo>
                    <a:pt x="2355" y="27467"/>
                    <a:pt x="2765" y="27673"/>
                    <a:pt x="3186" y="27835"/>
                  </a:cubicBezTo>
                  <a:cubicBezTo>
                    <a:pt x="3023" y="27770"/>
                    <a:pt x="2986" y="27748"/>
                    <a:pt x="2997" y="27748"/>
                  </a:cubicBezTo>
                  <a:cubicBezTo>
                    <a:pt x="2998" y="27748"/>
                    <a:pt x="3001" y="27748"/>
                    <a:pt x="3004" y="27749"/>
                  </a:cubicBezTo>
                  <a:lnTo>
                    <a:pt x="3004" y="27749"/>
                  </a:lnTo>
                  <a:cubicBezTo>
                    <a:pt x="2720" y="27635"/>
                    <a:pt x="2446" y="27501"/>
                    <a:pt x="2182" y="27349"/>
                  </a:cubicBezTo>
                  <a:cubicBezTo>
                    <a:pt x="2203" y="27349"/>
                    <a:pt x="2009" y="27241"/>
                    <a:pt x="1804" y="27089"/>
                  </a:cubicBezTo>
                  <a:lnTo>
                    <a:pt x="1804" y="27089"/>
                  </a:lnTo>
                  <a:cubicBezTo>
                    <a:pt x="1818" y="27103"/>
                    <a:pt x="1822" y="27110"/>
                    <a:pt x="1817" y="27110"/>
                  </a:cubicBezTo>
                  <a:cubicBezTo>
                    <a:pt x="1801" y="27110"/>
                    <a:pt x="1673" y="27024"/>
                    <a:pt x="1512" y="26906"/>
                  </a:cubicBezTo>
                  <a:cubicBezTo>
                    <a:pt x="1404" y="26819"/>
                    <a:pt x="1307" y="26733"/>
                    <a:pt x="1210" y="26636"/>
                  </a:cubicBezTo>
                  <a:cubicBezTo>
                    <a:pt x="1102" y="26539"/>
                    <a:pt x="1015" y="26441"/>
                    <a:pt x="951" y="26377"/>
                  </a:cubicBezTo>
                  <a:cubicBezTo>
                    <a:pt x="951" y="26371"/>
                    <a:pt x="951" y="26368"/>
                    <a:pt x="953" y="26368"/>
                  </a:cubicBezTo>
                  <a:cubicBezTo>
                    <a:pt x="959" y="26368"/>
                    <a:pt x="975" y="26391"/>
                    <a:pt x="1015" y="26431"/>
                  </a:cubicBezTo>
                  <a:cubicBezTo>
                    <a:pt x="1035" y="26450"/>
                    <a:pt x="1060" y="26475"/>
                    <a:pt x="1093" y="26508"/>
                  </a:cubicBezTo>
                  <a:lnTo>
                    <a:pt x="1093" y="26508"/>
                  </a:lnTo>
                  <a:lnTo>
                    <a:pt x="918" y="26323"/>
                  </a:lnTo>
                  <a:cubicBezTo>
                    <a:pt x="853" y="26258"/>
                    <a:pt x="799" y="26193"/>
                    <a:pt x="745" y="26117"/>
                  </a:cubicBezTo>
                  <a:cubicBezTo>
                    <a:pt x="681" y="26031"/>
                    <a:pt x="616" y="25945"/>
                    <a:pt x="562" y="25847"/>
                  </a:cubicBezTo>
                  <a:lnTo>
                    <a:pt x="562" y="25847"/>
                  </a:lnTo>
                  <a:cubicBezTo>
                    <a:pt x="605" y="25912"/>
                    <a:pt x="637" y="25977"/>
                    <a:pt x="691" y="26031"/>
                  </a:cubicBezTo>
                  <a:cubicBezTo>
                    <a:pt x="583" y="25880"/>
                    <a:pt x="486" y="25718"/>
                    <a:pt x="410" y="25556"/>
                  </a:cubicBezTo>
                  <a:cubicBezTo>
                    <a:pt x="350" y="25426"/>
                    <a:pt x="310" y="25318"/>
                    <a:pt x="313" y="25318"/>
                  </a:cubicBezTo>
                  <a:lnTo>
                    <a:pt x="313" y="25318"/>
                  </a:lnTo>
                  <a:cubicBezTo>
                    <a:pt x="314" y="25318"/>
                    <a:pt x="318" y="25324"/>
                    <a:pt x="324" y="25340"/>
                  </a:cubicBezTo>
                  <a:lnTo>
                    <a:pt x="367" y="25448"/>
                  </a:lnTo>
                  <a:cubicBezTo>
                    <a:pt x="281" y="25232"/>
                    <a:pt x="205" y="25016"/>
                    <a:pt x="162" y="24778"/>
                  </a:cubicBezTo>
                  <a:cubicBezTo>
                    <a:pt x="119" y="24519"/>
                    <a:pt x="97" y="24260"/>
                    <a:pt x="97" y="24000"/>
                  </a:cubicBezTo>
                  <a:cubicBezTo>
                    <a:pt x="119" y="23666"/>
                    <a:pt x="162" y="23342"/>
                    <a:pt x="238" y="23018"/>
                  </a:cubicBezTo>
                  <a:lnTo>
                    <a:pt x="238" y="23018"/>
                  </a:lnTo>
                  <a:cubicBezTo>
                    <a:pt x="238" y="23061"/>
                    <a:pt x="238" y="23115"/>
                    <a:pt x="227" y="23169"/>
                  </a:cubicBezTo>
                  <a:cubicBezTo>
                    <a:pt x="324" y="22704"/>
                    <a:pt x="475" y="22261"/>
                    <a:pt x="702" y="21851"/>
                  </a:cubicBezTo>
                  <a:lnTo>
                    <a:pt x="702" y="21851"/>
                  </a:lnTo>
                  <a:cubicBezTo>
                    <a:pt x="696" y="21867"/>
                    <a:pt x="696" y="21872"/>
                    <a:pt x="700" y="21872"/>
                  </a:cubicBezTo>
                  <a:cubicBezTo>
                    <a:pt x="709" y="21872"/>
                    <a:pt x="741" y="21837"/>
                    <a:pt x="756" y="21829"/>
                  </a:cubicBezTo>
                  <a:cubicBezTo>
                    <a:pt x="759" y="21828"/>
                    <a:pt x="761" y="21828"/>
                    <a:pt x="763" y="21828"/>
                  </a:cubicBezTo>
                  <a:cubicBezTo>
                    <a:pt x="784" y="21828"/>
                    <a:pt x="755" y="21887"/>
                    <a:pt x="626" y="22153"/>
                  </a:cubicBezTo>
                  <a:cubicBezTo>
                    <a:pt x="756" y="21916"/>
                    <a:pt x="897" y="21689"/>
                    <a:pt x="1059" y="21473"/>
                  </a:cubicBezTo>
                  <a:lnTo>
                    <a:pt x="1059" y="21473"/>
                  </a:lnTo>
                  <a:cubicBezTo>
                    <a:pt x="1006" y="21541"/>
                    <a:pt x="927" y="21634"/>
                    <a:pt x="917" y="21634"/>
                  </a:cubicBezTo>
                  <a:cubicBezTo>
                    <a:pt x="912" y="21634"/>
                    <a:pt x="921" y="21616"/>
                    <a:pt x="951" y="21570"/>
                  </a:cubicBezTo>
                  <a:cubicBezTo>
                    <a:pt x="1102" y="21387"/>
                    <a:pt x="1156" y="21333"/>
                    <a:pt x="1221" y="21257"/>
                  </a:cubicBezTo>
                  <a:cubicBezTo>
                    <a:pt x="1315" y="21143"/>
                    <a:pt x="1419" y="21037"/>
                    <a:pt x="1523" y="20940"/>
                  </a:cubicBezTo>
                  <a:lnTo>
                    <a:pt x="1523" y="20940"/>
                  </a:lnTo>
                  <a:cubicBezTo>
                    <a:pt x="1518" y="20944"/>
                    <a:pt x="1515" y="20945"/>
                    <a:pt x="1514" y="20945"/>
                  </a:cubicBezTo>
                  <a:cubicBezTo>
                    <a:pt x="1500" y="20945"/>
                    <a:pt x="1610" y="20810"/>
                    <a:pt x="1782" y="20663"/>
                  </a:cubicBezTo>
                  <a:lnTo>
                    <a:pt x="1782" y="20663"/>
                  </a:lnTo>
                  <a:cubicBezTo>
                    <a:pt x="1754" y="20691"/>
                    <a:pt x="1808" y="20670"/>
                    <a:pt x="1765" y="20715"/>
                  </a:cubicBezTo>
                  <a:lnTo>
                    <a:pt x="1765" y="20715"/>
                  </a:lnTo>
                  <a:cubicBezTo>
                    <a:pt x="1923" y="20568"/>
                    <a:pt x="2089" y="20437"/>
                    <a:pt x="2264" y="20315"/>
                  </a:cubicBezTo>
                  <a:lnTo>
                    <a:pt x="2264" y="20315"/>
                  </a:lnTo>
                  <a:cubicBezTo>
                    <a:pt x="2257" y="20320"/>
                    <a:pt x="2256" y="20323"/>
                    <a:pt x="2259" y="20323"/>
                  </a:cubicBezTo>
                  <a:cubicBezTo>
                    <a:pt x="2274" y="20323"/>
                    <a:pt x="2366" y="20279"/>
                    <a:pt x="2463" y="20231"/>
                  </a:cubicBezTo>
                  <a:cubicBezTo>
                    <a:pt x="2549" y="20177"/>
                    <a:pt x="2635" y="20123"/>
                    <a:pt x="2733" y="20080"/>
                  </a:cubicBezTo>
                  <a:cubicBezTo>
                    <a:pt x="2812" y="20043"/>
                    <a:pt x="2892" y="20008"/>
                    <a:pt x="2972" y="19976"/>
                  </a:cubicBezTo>
                  <a:lnTo>
                    <a:pt x="2972" y="19976"/>
                  </a:lnTo>
                  <a:cubicBezTo>
                    <a:pt x="3020" y="19957"/>
                    <a:pt x="3066" y="19940"/>
                    <a:pt x="3109" y="19924"/>
                  </a:cubicBezTo>
                  <a:lnTo>
                    <a:pt x="3109" y="19924"/>
                  </a:lnTo>
                  <a:cubicBezTo>
                    <a:pt x="3145" y="19910"/>
                    <a:pt x="3182" y="19898"/>
                    <a:pt x="3219" y="19885"/>
                  </a:cubicBezTo>
                  <a:lnTo>
                    <a:pt x="3219" y="19885"/>
                  </a:lnTo>
                  <a:cubicBezTo>
                    <a:pt x="3193" y="19894"/>
                    <a:pt x="3168" y="19902"/>
                    <a:pt x="3143" y="19911"/>
                  </a:cubicBezTo>
                  <a:lnTo>
                    <a:pt x="3143" y="19911"/>
                  </a:lnTo>
                  <a:cubicBezTo>
                    <a:pt x="3396" y="19816"/>
                    <a:pt x="3552" y="19766"/>
                    <a:pt x="3716" y="19723"/>
                  </a:cubicBezTo>
                  <a:cubicBezTo>
                    <a:pt x="3824" y="19680"/>
                    <a:pt x="3932" y="19658"/>
                    <a:pt x="4040" y="19637"/>
                  </a:cubicBezTo>
                  <a:cubicBezTo>
                    <a:pt x="4202" y="19604"/>
                    <a:pt x="4374" y="19583"/>
                    <a:pt x="4536" y="19561"/>
                  </a:cubicBezTo>
                  <a:lnTo>
                    <a:pt x="4536" y="19561"/>
                  </a:lnTo>
                  <a:cubicBezTo>
                    <a:pt x="4464" y="19577"/>
                    <a:pt x="4362" y="19605"/>
                    <a:pt x="4487" y="19605"/>
                  </a:cubicBezTo>
                  <a:cubicBezTo>
                    <a:pt x="4531" y="19605"/>
                    <a:pt x="4601" y="19602"/>
                    <a:pt x="4709" y="19594"/>
                  </a:cubicBezTo>
                  <a:cubicBezTo>
                    <a:pt x="4763" y="19583"/>
                    <a:pt x="4839" y="19572"/>
                    <a:pt x="4947" y="19572"/>
                  </a:cubicBezTo>
                  <a:cubicBezTo>
                    <a:pt x="5026" y="19563"/>
                    <a:pt x="5125" y="19547"/>
                    <a:pt x="5235" y="19547"/>
                  </a:cubicBezTo>
                  <a:close/>
                  <a:moveTo>
                    <a:pt x="11432" y="29814"/>
                  </a:moveTo>
                  <a:cubicBezTo>
                    <a:pt x="11433" y="29814"/>
                    <a:pt x="11414" y="29841"/>
                    <a:pt x="11362" y="29913"/>
                  </a:cubicBezTo>
                  <a:lnTo>
                    <a:pt x="11362" y="29913"/>
                  </a:lnTo>
                  <a:cubicBezTo>
                    <a:pt x="11358" y="29913"/>
                    <a:pt x="11355" y="29913"/>
                    <a:pt x="11351" y="29912"/>
                  </a:cubicBezTo>
                  <a:lnTo>
                    <a:pt x="11351" y="29912"/>
                  </a:lnTo>
                  <a:cubicBezTo>
                    <a:pt x="11393" y="29860"/>
                    <a:pt x="11430" y="29814"/>
                    <a:pt x="11432" y="29814"/>
                  </a:cubicBezTo>
                  <a:close/>
                  <a:moveTo>
                    <a:pt x="15700" y="29929"/>
                  </a:moveTo>
                  <a:cubicBezTo>
                    <a:pt x="15695" y="29929"/>
                    <a:pt x="15612" y="29942"/>
                    <a:pt x="15579" y="29948"/>
                  </a:cubicBezTo>
                  <a:lnTo>
                    <a:pt x="15579" y="29948"/>
                  </a:lnTo>
                  <a:lnTo>
                    <a:pt x="15694" y="29930"/>
                  </a:lnTo>
                  <a:cubicBezTo>
                    <a:pt x="15699" y="29929"/>
                    <a:pt x="15701" y="29929"/>
                    <a:pt x="15700" y="29929"/>
                  </a:cubicBezTo>
                  <a:close/>
                  <a:moveTo>
                    <a:pt x="15499" y="30071"/>
                  </a:moveTo>
                  <a:cubicBezTo>
                    <a:pt x="15492" y="30071"/>
                    <a:pt x="15485" y="30072"/>
                    <a:pt x="15478" y="30072"/>
                  </a:cubicBezTo>
                  <a:lnTo>
                    <a:pt x="15478" y="30072"/>
                  </a:lnTo>
                  <a:cubicBezTo>
                    <a:pt x="15485" y="30072"/>
                    <a:pt x="15492" y="30071"/>
                    <a:pt x="15499" y="30071"/>
                  </a:cubicBezTo>
                  <a:close/>
                  <a:moveTo>
                    <a:pt x="12713" y="30168"/>
                  </a:moveTo>
                  <a:lnTo>
                    <a:pt x="12713" y="30168"/>
                  </a:lnTo>
                  <a:cubicBezTo>
                    <a:pt x="12745" y="30173"/>
                    <a:pt x="12778" y="30176"/>
                    <a:pt x="12811" y="30176"/>
                  </a:cubicBezTo>
                  <a:cubicBezTo>
                    <a:pt x="12819" y="30176"/>
                    <a:pt x="12826" y="30176"/>
                    <a:pt x="12834" y="30175"/>
                  </a:cubicBezTo>
                  <a:lnTo>
                    <a:pt x="12834" y="30175"/>
                  </a:lnTo>
                  <a:cubicBezTo>
                    <a:pt x="12798" y="30173"/>
                    <a:pt x="12757" y="30171"/>
                    <a:pt x="12713" y="30168"/>
                  </a:cubicBezTo>
                  <a:close/>
                  <a:moveTo>
                    <a:pt x="47319" y="1"/>
                  </a:moveTo>
                  <a:lnTo>
                    <a:pt x="47017" y="44"/>
                  </a:lnTo>
                  <a:cubicBezTo>
                    <a:pt x="47135" y="22"/>
                    <a:pt x="47136" y="15"/>
                    <a:pt x="47077" y="15"/>
                  </a:cubicBezTo>
                  <a:cubicBezTo>
                    <a:pt x="46955" y="15"/>
                    <a:pt x="46576" y="47"/>
                    <a:pt x="46491" y="47"/>
                  </a:cubicBezTo>
                  <a:cubicBezTo>
                    <a:pt x="46477" y="47"/>
                    <a:pt x="46471" y="46"/>
                    <a:pt x="46477" y="44"/>
                  </a:cubicBezTo>
                  <a:lnTo>
                    <a:pt x="46477" y="44"/>
                  </a:lnTo>
                  <a:cubicBezTo>
                    <a:pt x="46250" y="87"/>
                    <a:pt x="45936" y="141"/>
                    <a:pt x="45602" y="195"/>
                  </a:cubicBezTo>
                  <a:cubicBezTo>
                    <a:pt x="45429" y="228"/>
                    <a:pt x="45245" y="249"/>
                    <a:pt x="45062" y="292"/>
                  </a:cubicBezTo>
                  <a:cubicBezTo>
                    <a:pt x="44878" y="336"/>
                    <a:pt x="44694" y="390"/>
                    <a:pt x="44511" y="444"/>
                  </a:cubicBezTo>
                  <a:cubicBezTo>
                    <a:pt x="44470" y="455"/>
                    <a:pt x="44454" y="460"/>
                    <a:pt x="44452" y="460"/>
                  </a:cubicBezTo>
                  <a:cubicBezTo>
                    <a:pt x="44446" y="460"/>
                    <a:pt x="44598" y="410"/>
                    <a:pt x="44565" y="410"/>
                  </a:cubicBezTo>
                  <a:cubicBezTo>
                    <a:pt x="44562" y="410"/>
                    <a:pt x="44559" y="411"/>
                    <a:pt x="44554" y="411"/>
                  </a:cubicBezTo>
                  <a:cubicBezTo>
                    <a:pt x="44370" y="476"/>
                    <a:pt x="44144" y="530"/>
                    <a:pt x="43722" y="638"/>
                  </a:cubicBezTo>
                  <a:lnTo>
                    <a:pt x="43766" y="627"/>
                  </a:lnTo>
                  <a:lnTo>
                    <a:pt x="43766" y="627"/>
                  </a:lnTo>
                  <a:cubicBezTo>
                    <a:pt x="42761" y="908"/>
                    <a:pt x="41778" y="1264"/>
                    <a:pt x="40817" y="1675"/>
                  </a:cubicBezTo>
                  <a:lnTo>
                    <a:pt x="40911" y="1654"/>
                  </a:lnTo>
                  <a:lnTo>
                    <a:pt x="40911" y="1654"/>
                  </a:lnTo>
                  <a:cubicBezTo>
                    <a:pt x="40877" y="1668"/>
                    <a:pt x="40836" y="1686"/>
                    <a:pt x="40791" y="1706"/>
                  </a:cubicBezTo>
                  <a:lnTo>
                    <a:pt x="40791" y="1706"/>
                  </a:lnTo>
                  <a:cubicBezTo>
                    <a:pt x="40827" y="1691"/>
                    <a:pt x="40867" y="1674"/>
                    <a:pt x="40914" y="1653"/>
                  </a:cubicBezTo>
                  <a:lnTo>
                    <a:pt x="40914" y="1653"/>
                  </a:lnTo>
                  <a:lnTo>
                    <a:pt x="40911" y="1654"/>
                  </a:lnTo>
                  <a:lnTo>
                    <a:pt x="40911" y="1654"/>
                  </a:lnTo>
                  <a:cubicBezTo>
                    <a:pt x="40954" y="1636"/>
                    <a:pt x="40984" y="1624"/>
                    <a:pt x="40990" y="1624"/>
                  </a:cubicBezTo>
                  <a:cubicBezTo>
                    <a:pt x="40995" y="1624"/>
                    <a:pt x="40983" y="1633"/>
                    <a:pt x="40946" y="1653"/>
                  </a:cubicBezTo>
                  <a:cubicBezTo>
                    <a:pt x="40849" y="1686"/>
                    <a:pt x="40687" y="1750"/>
                    <a:pt x="40482" y="1848"/>
                  </a:cubicBezTo>
                  <a:cubicBezTo>
                    <a:pt x="40288" y="1934"/>
                    <a:pt x="40050" y="2031"/>
                    <a:pt x="39823" y="2150"/>
                  </a:cubicBezTo>
                  <a:cubicBezTo>
                    <a:pt x="39380" y="2388"/>
                    <a:pt x="38937" y="2604"/>
                    <a:pt x="38819" y="2658"/>
                  </a:cubicBezTo>
                  <a:cubicBezTo>
                    <a:pt x="38683" y="2739"/>
                    <a:pt x="38653" y="2758"/>
                    <a:pt x="38658" y="2758"/>
                  </a:cubicBezTo>
                  <a:cubicBezTo>
                    <a:pt x="38662" y="2758"/>
                    <a:pt x="38697" y="2741"/>
                    <a:pt x="38702" y="2741"/>
                  </a:cubicBezTo>
                  <a:cubicBezTo>
                    <a:pt x="38708" y="2741"/>
                    <a:pt x="38681" y="2761"/>
                    <a:pt x="38549" y="2841"/>
                  </a:cubicBezTo>
                  <a:lnTo>
                    <a:pt x="38441" y="2895"/>
                  </a:lnTo>
                  <a:lnTo>
                    <a:pt x="38343" y="2960"/>
                  </a:lnTo>
                  <a:cubicBezTo>
                    <a:pt x="38214" y="3047"/>
                    <a:pt x="38073" y="3111"/>
                    <a:pt x="37933" y="3176"/>
                  </a:cubicBezTo>
                  <a:lnTo>
                    <a:pt x="38181" y="3036"/>
                  </a:lnTo>
                  <a:lnTo>
                    <a:pt x="37890" y="3198"/>
                  </a:lnTo>
                  <a:lnTo>
                    <a:pt x="37728" y="3295"/>
                  </a:lnTo>
                  <a:lnTo>
                    <a:pt x="37609" y="3403"/>
                  </a:lnTo>
                  <a:lnTo>
                    <a:pt x="37177" y="3684"/>
                  </a:lnTo>
                  <a:lnTo>
                    <a:pt x="37544" y="3446"/>
                  </a:lnTo>
                  <a:lnTo>
                    <a:pt x="37544" y="3446"/>
                  </a:lnTo>
                  <a:cubicBezTo>
                    <a:pt x="36442" y="4170"/>
                    <a:pt x="35395" y="4980"/>
                    <a:pt x="34423" y="5876"/>
                  </a:cubicBezTo>
                  <a:lnTo>
                    <a:pt x="34487" y="5822"/>
                  </a:lnTo>
                  <a:lnTo>
                    <a:pt x="34487" y="5822"/>
                  </a:lnTo>
                  <a:cubicBezTo>
                    <a:pt x="34163" y="6146"/>
                    <a:pt x="34023" y="6265"/>
                    <a:pt x="33883" y="6406"/>
                  </a:cubicBezTo>
                  <a:lnTo>
                    <a:pt x="33634" y="6633"/>
                  </a:lnTo>
                  <a:cubicBezTo>
                    <a:pt x="33537" y="6730"/>
                    <a:pt x="33418" y="6859"/>
                    <a:pt x="33245" y="7043"/>
                  </a:cubicBezTo>
                  <a:lnTo>
                    <a:pt x="33267" y="7021"/>
                  </a:lnTo>
                  <a:lnTo>
                    <a:pt x="33267" y="7021"/>
                  </a:lnTo>
                  <a:cubicBezTo>
                    <a:pt x="33137" y="7173"/>
                    <a:pt x="32954" y="7367"/>
                    <a:pt x="32770" y="7572"/>
                  </a:cubicBezTo>
                  <a:cubicBezTo>
                    <a:pt x="32798" y="7541"/>
                    <a:pt x="32808" y="7529"/>
                    <a:pt x="32806" y="7529"/>
                  </a:cubicBezTo>
                  <a:lnTo>
                    <a:pt x="32806" y="7529"/>
                  </a:lnTo>
                  <a:cubicBezTo>
                    <a:pt x="32803" y="7529"/>
                    <a:pt x="32746" y="7585"/>
                    <a:pt x="32695" y="7637"/>
                  </a:cubicBezTo>
                  <a:cubicBezTo>
                    <a:pt x="32680" y="7651"/>
                    <a:pt x="32666" y="7666"/>
                    <a:pt x="32654" y="7680"/>
                  </a:cubicBezTo>
                  <a:lnTo>
                    <a:pt x="32654" y="7680"/>
                  </a:lnTo>
                  <a:cubicBezTo>
                    <a:pt x="32039" y="8433"/>
                    <a:pt x="32347" y="8050"/>
                    <a:pt x="31949" y="8577"/>
                  </a:cubicBezTo>
                  <a:lnTo>
                    <a:pt x="31841" y="8685"/>
                  </a:lnTo>
                  <a:cubicBezTo>
                    <a:pt x="31722" y="8868"/>
                    <a:pt x="31712" y="8890"/>
                    <a:pt x="31420" y="9300"/>
                  </a:cubicBezTo>
                  <a:cubicBezTo>
                    <a:pt x="31478" y="9215"/>
                    <a:pt x="31496" y="9187"/>
                    <a:pt x="31493" y="9187"/>
                  </a:cubicBezTo>
                  <a:lnTo>
                    <a:pt x="31493" y="9187"/>
                  </a:lnTo>
                  <a:cubicBezTo>
                    <a:pt x="31486" y="9187"/>
                    <a:pt x="31400" y="9298"/>
                    <a:pt x="31395" y="9298"/>
                  </a:cubicBezTo>
                  <a:cubicBezTo>
                    <a:pt x="31391" y="9298"/>
                    <a:pt x="31412" y="9264"/>
                    <a:pt x="31485" y="9160"/>
                  </a:cubicBezTo>
                  <a:lnTo>
                    <a:pt x="31485" y="9160"/>
                  </a:lnTo>
                  <a:cubicBezTo>
                    <a:pt x="31323" y="9376"/>
                    <a:pt x="31182" y="9560"/>
                    <a:pt x="31064" y="9722"/>
                  </a:cubicBezTo>
                  <a:cubicBezTo>
                    <a:pt x="30945" y="9884"/>
                    <a:pt x="30858" y="10046"/>
                    <a:pt x="30772" y="10186"/>
                  </a:cubicBezTo>
                  <a:cubicBezTo>
                    <a:pt x="30610" y="10456"/>
                    <a:pt x="30470" y="10661"/>
                    <a:pt x="30329" y="10866"/>
                  </a:cubicBezTo>
                  <a:cubicBezTo>
                    <a:pt x="30296" y="10932"/>
                    <a:pt x="30284" y="10959"/>
                    <a:pt x="30286" y="10959"/>
                  </a:cubicBezTo>
                  <a:cubicBezTo>
                    <a:pt x="30290" y="10959"/>
                    <a:pt x="30375" y="10815"/>
                    <a:pt x="30480" y="10672"/>
                  </a:cubicBezTo>
                  <a:cubicBezTo>
                    <a:pt x="30571" y="10532"/>
                    <a:pt x="30662" y="10383"/>
                    <a:pt x="30697" y="10325"/>
                  </a:cubicBezTo>
                  <a:lnTo>
                    <a:pt x="30697" y="10325"/>
                  </a:lnTo>
                  <a:cubicBezTo>
                    <a:pt x="30715" y="10300"/>
                    <a:pt x="30724" y="10289"/>
                    <a:pt x="30725" y="10289"/>
                  </a:cubicBezTo>
                  <a:lnTo>
                    <a:pt x="30725" y="10289"/>
                  </a:lnTo>
                  <a:cubicBezTo>
                    <a:pt x="30735" y="10289"/>
                    <a:pt x="30467" y="10722"/>
                    <a:pt x="30318" y="10964"/>
                  </a:cubicBezTo>
                  <a:cubicBezTo>
                    <a:pt x="30146" y="11245"/>
                    <a:pt x="29994" y="11439"/>
                    <a:pt x="29595" y="12184"/>
                  </a:cubicBezTo>
                  <a:cubicBezTo>
                    <a:pt x="29638" y="12109"/>
                    <a:pt x="29638" y="12109"/>
                    <a:pt x="29681" y="12033"/>
                  </a:cubicBezTo>
                  <a:lnTo>
                    <a:pt x="29681" y="12033"/>
                  </a:lnTo>
                  <a:cubicBezTo>
                    <a:pt x="29530" y="12314"/>
                    <a:pt x="29400" y="12595"/>
                    <a:pt x="29217" y="12940"/>
                  </a:cubicBezTo>
                  <a:cubicBezTo>
                    <a:pt x="29141" y="13135"/>
                    <a:pt x="29001" y="13394"/>
                    <a:pt x="29001" y="13459"/>
                  </a:cubicBezTo>
                  <a:lnTo>
                    <a:pt x="29325" y="12757"/>
                  </a:lnTo>
                  <a:lnTo>
                    <a:pt x="29325" y="12757"/>
                  </a:lnTo>
                  <a:cubicBezTo>
                    <a:pt x="29238" y="12951"/>
                    <a:pt x="29152" y="13145"/>
                    <a:pt x="29044" y="13372"/>
                  </a:cubicBezTo>
                  <a:cubicBezTo>
                    <a:pt x="28947" y="13610"/>
                    <a:pt x="28828" y="13869"/>
                    <a:pt x="28677" y="14193"/>
                  </a:cubicBezTo>
                  <a:cubicBezTo>
                    <a:pt x="28698" y="14139"/>
                    <a:pt x="28774" y="13945"/>
                    <a:pt x="28839" y="13804"/>
                  </a:cubicBezTo>
                  <a:lnTo>
                    <a:pt x="28839" y="13804"/>
                  </a:lnTo>
                  <a:cubicBezTo>
                    <a:pt x="28741" y="13999"/>
                    <a:pt x="28677" y="14182"/>
                    <a:pt x="28579" y="14377"/>
                  </a:cubicBezTo>
                  <a:cubicBezTo>
                    <a:pt x="28579" y="14312"/>
                    <a:pt x="28957" y="13513"/>
                    <a:pt x="29152" y="13081"/>
                  </a:cubicBezTo>
                  <a:lnTo>
                    <a:pt x="29152" y="13081"/>
                  </a:lnTo>
                  <a:cubicBezTo>
                    <a:pt x="29060" y="13255"/>
                    <a:pt x="28860" y="13724"/>
                    <a:pt x="28847" y="13724"/>
                  </a:cubicBezTo>
                  <a:cubicBezTo>
                    <a:pt x="28845" y="13724"/>
                    <a:pt x="28849" y="13709"/>
                    <a:pt x="28860" y="13675"/>
                  </a:cubicBezTo>
                  <a:lnTo>
                    <a:pt x="28860" y="13675"/>
                  </a:lnTo>
                  <a:cubicBezTo>
                    <a:pt x="28752" y="13999"/>
                    <a:pt x="28515" y="14431"/>
                    <a:pt x="28309" y="14971"/>
                  </a:cubicBezTo>
                  <a:lnTo>
                    <a:pt x="28309" y="14928"/>
                  </a:lnTo>
                  <a:cubicBezTo>
                    <a:pt x="28277" y="15014"/>
                    <a:pt x="28201" y="15187"/>
                    <a:pt x="28147" y="15349"/>
                  </a:cubicBezTo>
                  <a:lnTo>
                    <a:pt x="28245" y="15057"/>
                  </a:lnTo>
                  <a:lnTo>
                    <a:pt x="28245" y="15057"/>
                  </a:lnTo>
                  <a:cubicBezTo>
                    <a:pt x="28083" y="15489"/>
                    <a:pt x="27888" y="15878"/>
                    <a:pt x="27726" y="16299"/>
                  </a:cubicBezTo>
                  <a:cubicBezTo>
                    <a:pt x="27887" y="15908"/>
                    <a:pt x="27923" y="15831"/>
                    <a:pt x="27927" y="15831"/>
                  </a:cubicBezTo>
                  <a:lnTo>
                    <a:pt x="27927" y="15831"/>
                  </a:lnTo>
                  <a:cubicBezTo>
                    <a:pt x="27930" y="15831"/>
                    <a:pt x="27919" y="15863"/>
                    <a:pt x="27922" y="15863"/>
                  </a:cubicBezTo>
                  <a:cubicBezTo>
                    <a:pt x="27924" y="15863"/>
                    <a:pt x="27936" y="15839"/>
                    <a:pt x="27975" y="15748"/>
                  </a:cubicBezTo>
                  <a:lnTo>
                    <a:pt x="27975" y="15748"/>
                  </a:lnTo>
                  <a:cubicBezTo>
                    <a:pt x="27564" y="16818"/>
                    <a:pt x="27694" y="16343"/>
                    <a:pt x="27218" y="17541"/>
                  </a:cubicBezTo>
                  <a:cubicBezTo>
                    <a:pt x="27269" y="17415"/>
                    <a:pt x="27393" y="17116"/>
                    <a:pt x="27397" y="17116"/>
                  </a:cubicBezTo>
                  <a:lnTo>
                    <a:pt x="27397" y="17116"/>
                  </a:lnTo>
                  <a:cubicBezTo>
                    <a:pt x="27399" y="17116"/>
                    <a:pt x="27391" y="17139"/>
                    <a:pt x="27370" y="17196"/>
                  </a:cubicBezTo>
                  <a:cubicBezTo>
                    <a:pt x="27283" y="17423"/>
                    <a:pt x="27154" y="17714"/>
                    <a:pt x="27089" y="17855"/>
                  </a:cubicBezTo>
                  <a:cubicBezTo>
                    <a:pt x="26984" y="18110"/>
                    <a:pt x="26954" y="18187"/>
                    <a:pt x="26956" y="18187"/>
                  </a:cubicBezTo>
                  <a:cubicBezTo>
                    <a:pt x="26961" y="18187"/>
                    <a:pt x="27045" y="17999"/>
                    <a:pt x="27051" y="17999"/>
                  </a:cubicBezTo>
                  <a:lnTo>
                    <a:pt x="27051" y="17999"/>
                  </a:lnTo>
                  <a:cubicBezTo>
                    <a:pt x="27053" y="17999"/>
                    <a:pt x="27046" y="18022"/>
                    <a:pt x="27024" y="18081"/>
                  </a:cubicBezTo>
                  <a:cubicBezTo>
                    <a:pt x="26894" y="18341"/>
                    <a:pt x="26862" y="18470"/>
                    <a:pt x="26722" y="18816"/>
                  </a:cubicBezTo>
                  <a:lnTo>
                    <a:pt x="26711" y="18816"/>
                  </a:lnTo>
                  <a:cubicBezTo>
                    <a:pt x="26333" y="19702"/>
                    <a:pt x="26635" y="19064"/>
                    <a:pt x="26279" y="19864"/>
                  </a:cubicBezTo>
                  <a:lnTo>
                    <a:pt x="26419" y="19518"/>
                  </a:lnTo>
                  <a:lnTo>
                    <a:pt x="26246" y="19939"/>
                  </a:lnTo>
                  <a:lnTo>
                    <a:pt x="26268" y="19842"/>
                  </a:lnTo>
                  <a:lnTo>
                    <a:pt x="26268" y="19842"/>
                  </a:lnTo>
                  <a:cubicBezTo>
                    <a:pt x="26074" y="20306"/>
                    <a:pt x="26009" y="20447"/>
                    <a:pt x="25804" y="20879"/>
                  </a:cubicBezTo>
                  <a:cubicBezTo>
                    <a:pt x="25813" y="20861"/>
                    <a:pt x="25820" y="20852"/>
                    <a:pt x="25822" y="20852"/>
                  </a:cubicBezTo>
                  <a:lnTo>
                    <a:pt x="25822" y="20852"/>
                  </a:lnTo>
                  <a:cubicBezTo>
                    <a:pt x="25833" y="20852"/>
                    <a:pt x="25768" y="21024"/>
                    <a:pt x="25609" y="21333"/>
                  </a:cubicBezTo>
                  <a:cubicBezTo>
                    <a:pt x="25523" y="21462"/>
                    <a:pt x="25458" y="21592"/>
                    <a:pt x="25404" y="21732"/>
                  </a:cubicBezTo>
                  <a:cubicBezTo>
                    <a:pt x="25469" y="21559"/>
                    <a:pt x="25544" y="21397"/>
                    <a:pt x="25642" y="21235"/>
                  </a:cubicBezTo>
                  <a:cubicBezTo>
                    <a:pt x="25642" y="21203"/>
                    <a:pt x="25696" y="21106"/>
                    <a:pt x="25696" y="21084"/>
                  </a:cubicBezTo>
                  <a:lnTo>
                    <a:pt x="25696" y="21084"/>
                  </a:lnTo>
                  <a:cubicBezTo>
                    <a:pt x="25555" y="21354"/>
                    <a:pt x="25350" y="21786"/>
                    <a:pt x="25242" y="21981"/>
                  </a:cubicBezTo>
                  <a:lnTo>
                    <a:pt x="25361" y="21775"/>
                  </a:lnTo>
                  <a:lnTo>
                    <a:pt x="25361" y="21775"/>
                  </a:lnTo>
                  <a:cubicBezTo>
                    <a:pt x="25220" y="22045"/>
                    <a:pt x="25101" y="22305"/>
                    <a:pt x="24950" y="22564"/>
                  </a:cubicBezTo>
                  <a:cubicBezTo>
                    <a:pt x="24925" y="22603"/>
                    <a:pt x="24915" y="22619"/>
                    <a:pt x="24913" y="22619"/>
                  </a:cubicBezTo>
                  <a:cubicBezTo>
                    <a:pt x="24910" y="22619"/>
                    <a:pt x="24946" y="22553"/>
                    <a:pt x="24983" y="22488"/>
                  </a:cubicBezTo>
                  <a:lnTo>
                    <a:pt x="24983" y="22488"/>
                  </a:lnTo>
                  <a:cubicBezTo>
                    <a:pt x="24896" y="22639"/>
                    <a:pt x="24842" y="22758"/>
                    <a:pt x="24713" y="22985"/>
                  </a:cubicBezTo>
                  <a:cubicBezTo>
                    <a:pt x="24733" y="22919"/>
                    <a:pt x="24758" y="22857"/>
                    <a:pt x="24787" y="22797"/>
                  </a:cubicBezTo>
                  <a:lnTo>
                    <a:pt x="24787" y="22797"/>
                  </a:lnTo>
                  <a:lnTo>
                    <a:pt x="24691" y="22974"/>
                  </a:lnTo>
                  <a:lnTo>
                    <a:pt x="24486" y="23331"/>
                  </a:lnTo>
                  <a:cubicBezTo>
                    <a:pt x="24458" y="23378"/>
                    <a:pt x="24300" y="23619"/>
                    <a:pt x="24293" y="23619"/>
                  </a:cubicBezTo>
                  <a:cubicBezTo>
                    <a:pt x="24292" y="23619"/>
                    <a:pt x="24295" y="23614"/>
                    <a:pt x="24302" y="23601"/>
                  </a:cubicBezTo>
                  <a:lnTo>
                    <a:pt x="24302" y="23601"/>
                  </a:lnTo>
                  <a:cubicBezTo>
                    <a:pt x="24043" y="23990"/>
                    <a:pt x="23697" y="24573"/>
                    <a:pt x="23319" y="25059"/>
                  </a:cubicBezTo>
                  <a:cubicBezTo>
                    <a:pt x="23298" y="25080"/>
                    <a:pt x="23254" y="25134"/>
                    <a:pt x="23179" y="25242"/>
                  </a:cubicBezTo>
                  <a:cubicBezTo>
                    <a:pt x="22812" y="25696"/>
                    <a:pt x="22477" y="26085"/>
                    <a:pt x="22012" y="26582"/>
                  </a:cubicBezTo>
                  <a:cubicBezTo>
                    <a:pt x="21915" y="26679"/>
                    <a:pt x="21818" y="26765"/>
                    <a:pt x="21721" y="26852"/>
                  </a:cubicBezTo>
                  <a:cubicBezTo>
                    <a:pt x="21630" y="26940"/>
                    <a:pt x="21603" y="26969"/>
                    <a:pt x="21608" y="26969"/>
                  </a:cubicBezTo>
                  <a:cubicBezTo>
                    <a:pt x="21616" y="26969"/>
                    <a:pt x="21733" y="26867"/>
                    <a:pt x="21739" y="26867"/>
                  </a:cubicBezTo>
                  <a:lnTo>
                    <a:pt x="21739" y="26867"/>
                  </a:lnTo>
                  <a:cubicBezTo>
                    <a:pt x="21743" y="26867"/>
                    <a:pt x="21685" y="26924"/>
                    <a:pt x="21472" y="27122"/>
                  </a:cubicBezTo>
                  <a:cubicBezTo>
                    <a:pt x="21386" y="27219"/>
                    <a:pt x="21289" y="27305"/>
                    <a:pt x="21181" y="27381"/>
                  </a:cubicBezTo>
                  <a:cubicBezTo>
                    <a:pt x="21175" y="27381"/>
                    <a:pt x="21181" y="27373"/>
                    <a:pt x="21177" y="27373"/>
                  </a:cubicBezTo>
                  <a:cubicBezTo>
                    <a:pt x="21173" y="27373"/>
                    <a:pt x="21159" y="27381"/>
                    <a:pt x="21116" y="27413"/>
                  </a:cubicBezTo>
                  <a:cubicBezTo>
                    <a:pt x="20759" y="27738"/>
                    <a:pt x="20371" y="28040"/>
                    <a:pt x="19971" y="28288"/>
                  </a:cubicBezTo>
                  <a:lnTo>
                    <a:pt x="20187" y="28148"/>
                  </a:lnTo>
                  <a:lnTo>
                    <a:pt x="20392" y="27997"/>
                  </a:lnTo>
                  <a:lnTo>
                    <a:pt x="20392" y="27997"/>
                  </a:lnTo>
                  <a:cubicBezTo>
                    <a:pt x="20273" y="28072"/>
                    <a:pt x="20155" y="28159"/>
                    <a:pt x="20025" y="28234"/>
                  </a:cubicBezTo>
                  <a:cubicBezTo>
                    <a:pt x="20050" y="28217"/>
                    <a:pt x="20075" y="28199"/>
                    <a:pt x="20100" y="28182"/>
                  </a:cubicBezTo>
                  <a:lnTo>
                    <a:pt x="20100" y="28182"/>
                  </a:lnTo>
                  <a:cubicBezTo>
                    <a:pt x="19980" y="28261"/>
                    <a:pt x="19844" y="28347"/>
                    <a:pt x="19701" y="28440"/>
                  </a:cubicBezTo>
                  <a:cubicBezTo>
                    <a:pt x="19517" y="28558"/>
                    <a:pt x="19323" y="28656"/>
                    <a:pt x="19183" y="28742"/>
                  </a:cubicBezTo>
                  <a:cubicBezTo>
                    <a:pt x="19118" y="28785"/>
                    <a:pt x="19053" y="28818"/>
                    <a:pt x="19010" y="28850"/>
                  </a:cubicBezTo>
                  <a:cubicBezTo>
                    <a:pt x="18977" y="28861"/>
                    <a:pt x="18956" y="28872"/>
                    <a:pt x="18934" y="28893"/>
                  </a:cubicBezTo>
                  <a:lnTo>
                    <a:pt x="18664" y="29012"/>
                  </a:lnTo>
                  <a:lnTo>
                    <a:pt x="18826" y="28936"/>
                  </a:lnTo>
                  <a:lnTo>
                    <a:pt x="18826" y="28936"/>
                  </a:lnTo>
                  <a:cubicBezTo>
                    <a:pt x="18567" y="29044"/>
                    <a:pt x="18470" y="29098"/>
                    <a:pt x="18362" y="29163"/>
                  </a:cubicBezTo>
                  <a:cubicBezTo>
                    <a:pt x="18243" y="29217"/>
                    <a:pt x="18113" y="29271"/>
                    <a:pt x="17768" y="29401"/>
                  </a:cubicBezTo>
                  <a:lnTo>
                    <a:pt x="17606" y="29466"/>
                  </a:lnTo>
                  <a:cubicBezTo>
                    <a:pt x="17562" y="29476"/>
                    <a:pt x="17519" y="29487"/>
                    <a:pt x="17487" y="29498"/>
                  </a:cubicBezTo>
                  <a:cubicBezTo>
                    <a:pt x="17467" y="29502"/>
                    <a:pt x="17454" y="29505"/>
                    <a:pt x="17451" y="29505"/>
                  </a:cubicBezTo>
                  <a:cubicBezTo>
                    <a:pt x="17444" y="29505"/>
                    <a:pt x="17464" y="29497"/>
                    <a:pt x="17519" y="29476"/>
                  </a:cubicBezTo>
                  <a:lnTo>
                    <a:pt x="17519" y="29476"/>
                  </a:lnTo>
                  <a:lnTo>
                    <a:pt x="16979" y="29649"/>
                  </a:lnTo>
                  <a:cubicBezTo>
                    <a:pt x="16912" y="29667"/>
                    <a:pt x="16880" y="29676"/>
                    <a:pt x="16876" y="29676"/>
                  </a:cubicBezTo>
                  <a:cubicBezTo>
                    <a:pt x="16872" y="29676"/>
                    <a:pt x="16923" y="29659"/>
                    <a:pt x="17012" y="29628"/>
                  </a:cubicBezTo>
                  <a:lnTo>
                    <a:pt x="17012" y="29628"/>
                  </a:lnTo>
                  <a:lnTo>
                    <a:pt x="16806" y="29692"/>
                  </a:lnTo>
                  <a:cubicBezTo>
                    <a:pt x="16742" y="29714"/>
                    <a:pt x="16677" y="29725"/>
                    <a:pt x="16590" y="29746"/>
                  </a:cubicBezTo>
                  <a:lnTo>
                    <a:pt x="16169" y="29833"/>
                  </a:lnTo>
                  <a:cubicBezTo>
                    <a:pt x="16115" y="29844"/>
                    <a:pt x="16018" y="29876"/>
                    <a:pt x="15910" y="29898"/>
                  </a:cubicBezTo>
                  <a:lnTo>
                    <a:pt x="15640" y="29941"/>
                  </a:lnTo>
                  <a:cubicBezTo>
                    <a:pt x="15589" y="29949"/>
                    <a:pt x="15568" y="29951"/>
                    <a:pt x="15565" y="29951"/>
                  </a:cubicBezTo>
                  <a:cubicBezTo>
                    <a:pt x="15563" y="29951"/>
                    <a:pt x="15569" y="29950"/>
                    <a:pt x="15579" y="29948"/>
                  </a:cubicBezTo>
                  <a:lnTo>
                    <a:pt x="15579" y="29948"/>
                  </a:lnTo>
                  <a:lnTo>
                    <a:pt x="15219" y="30006"/>
                  </a:lnTo>
                  <a:cubicBezTo>
                    <a:pt x="15204" y="30007"/>
                    <a:pt x="15193" y="30007"/>
                    <a:pt x="15184" y="30007"/>
                  </a:cubicBezTo>
                  <a:cubicBezTo>
                    <a:pt x="15082" y="30007"/>
                    <a:pt x="15438" y="29948"/>
                    <a:pt x="15748" y="29908"/>
                  </a:cubicBezTo>
                  <a:lnTo>
                    <a:pt x="15748" y="29908"/>
                  </a:lnTo>
                  <a:cubicBezTo>
                    <a:pt x="15335" y="29928"/>
                    <a:pt x="15352" y="29984"/>
                    <a:pt x="14624" y="30034"/>
                  </a:cubicBezTo>
                  <a:lnTo>
                    <a:pt x="14624" y="30034"/>
                  </a:lnTo>
                  <a:cubicBezTo>
                    <a:pt x="14642" y="30032"/>
                    <a:pt x="14660" y="30030"/>
                    <a:pt x="14679" y="30027"/>
                  </a:cubicBezTo>
                  <a:cubicBezTo>
                    <a:pt x="14668" y="30026"/>
                    <a:pt x="14655" y="30026"/>
                    <a:pt x="14641" y="30026"/>
                  </a:cubicBezTo>
                  <a:cubicBezTo>
                    <a:pt x="14638" y="30026"/>
                    <a:pt x="14634" y="30026"/>
                    <a:pt x="14631" y="30026"/>
                  </a:cubicBezTo>
                  <a:lnTo>
                    <a:pt x="14631" y="30026"/>
                  </a:lnTo>
                  <a:lnTo>
                    <a:pt x="14387" y="30049"/>
                  </a:lnTo>
                  <a:cubicBezTo>
                    <a:pt x="14474" y="30044"/>
                    <a:pt x="14552" y="30039"/>
                    <a:pt x="14624" y="30034"/>
                  </a:cubicBezTo>
                  <a:lnTo>
                    <a:pt x="14624" y="30034"/>
                  </a:lnTo>
                  <a:cubicBezTo>
                    <a:pt x="14480" y="30051"/>
                    <a:pt x="14337" y="30060"/>
                    <a:pt x="14203" y="30060"/>
                  </a:cubicBezTo>
                  <a:cubicBezTo>
                    <a:pt x="14315" y="30060"/>
                    <a:pt x="14516" y="30027"/>
                    <a:pt x="14631" y="30026"/>
                  </a:cubicBezTo>
                  <a:lnTo>
                    <a:pt x="14631" y="30026"/>
                  </a:lnTo>
                  <a:lnTo>
                    <a:pt x="14841" y="30006"/>
                  </a:lnTo>
                  <a:cubicBezTo>
                    <a:pt x="14689" y="30006"/>
                    <a:pt x="14527" y="30017"/>
                    <a:pt x="14344" y="30027"/>
                  </a:cubicBezTo>
                  <a:cubicBezTo>
                    <a:pt x="14279" y="30031"/>
                    <a:pt x="14212" y="30032"/>
                    <a:pt x="14141" y="30032"/>
                  </a:cubicBezTo>
                  <a:cubicBezTo>
                    <a:pt x="14000" y="30032"/>
                    <a:pt x="13847" y="30027"/>
                    <a:pt x="13674" y="30027"/>
                  </a:cubicBezTo>
                  <a:cubicBezTo>
                    <a:pt x="13804" y="30027"/>
                    <a:pt x="14711" y="30038"/>
                    <a:pt x="14182" y="30060"/>
                  </a:cubicBezTo>
                  <a:cubicBezTo>
                    <a:pt x="14041" y="30060"/>
                    <a:pt x="13847" y="30060"/>
                    <a:pt x="13566" y="30071"/>
                  </a:cubicBezTo>
                  <a:cubicBezTo>
                    <a:pt x="13501" y="30071"/>
                    <a:pt x="13436" y="30060"/>
                    <a:pt x="13382" y="30060"/>
                  </a:cubicBezTo>
                  <a:lnTo>
                    <a:pt x="12940" y="30049"/>
                  </a:lnTo>
                  <a:lnTo>
                    <a:pt x="12961" y="30027"/>
                  </a:lnTo>
                  <a:cubicBezTo>
                    <a:pt x="12594" y="30027"/>
                    <a:pt x="12616" y="30027"/>
                    <a:pt x="12400" y="30017"/>
                  </a:cubicBezTo>
                  <a:cubicBezTo>
                    <a:pt x="12205" y="30006"/>
                    <a:pt x="12000" y="29984"/>
                    <a:pt x="11805" y="29941"/>
                  </a:cubicBezTo>
                  <a:cubicBezTo>
                    <a:pt x="11665" y="29923"/>
                    <a:pt x="11605" y="29916"/>
                    <a:pt x="11590" y="29916"/>
                  </a:cubicBezTo>
                  <a:cubicBezTo>
                    <a:pt x="11551" y="29916"/>
                    <a:pt x="11816" y="29961"/>
                    <a:pt x="11764" y="29961"/>
                  </a:cubicBezTo>
                  <a:cubicBezTo>
                    <a:pt x="11741" y="29961"/>
                    <a:pt x="11663" y="29953"/>
                    <a:pt x="11481" y="29930"/>
                  </a:cubicBezTo>
                  <a:cubicBezTo>
                    <a:pt x="11443" y="29925"/>
                    <a:pt x="11405" y="29919"/>
                    <a:pt x="11367" y="29914"/>
                  </a:cubicBezTo>
                  <a:lnTo>
                    <a:pt x="11367" y="29914"/>
                  </a:lnTo>
                  <a:cubicBezTo>
                    <a:pt x="11444" y="29810"/>
                    <a:pt x="11517" y="29697"/>
                    <a:pt x="11589" y="29584"/>
                  </a:cubicBezTo>
                  <a:cubicBezTo>
                    <a:pt x="11784" y="29314"/>
                    <a:pt x="11946" y="29023"/>
                    <a:pt x="12086" y="28720"/>
                  </a:cubicBezTo>
                  <a:cubicBezTo>
                    <a:pt x="12180" y="28550"/>
                    <a:pt x="12281" y="28292"/>
                    <a:pt x="12282" y="28292"/>
                  </a:cubicBezTo>
                  <a:lnTo>
                    <a:pt x="12282" y="28292"/>
                  </a:lnTo>
                  <a:cubicBezTo>
                    <a:pt x="12282" y="28292"/>
                    <a:pt x="12275" y="28310"/>
                    <a:pt x="12259" y="28353"/>
                  </a:cubicBezTo>
                  <a:cubicBezTo>
                    <a:pt x="12313" y="28224"/>
                    <a:pt x="12356" y="28094"/>
                    <a:pt x="12410" y="27964"/>
                  </a:cubicBezTo>
                  <a:cubicBezTo>
                    <a:pt x="12454" y="27835"/>
                    <a:pt x="12497" y="27705"/>
                    <a:pt x="12529" y="27565"/>
                  </a:cubicBezTo>
                  <a:cubicBezTo>
                    <a:pt x="12767" y="26722"/>
                    <a:pt x="12799" y="25837"/>
                    <a:pt x="12637" y="24972"/>
                  </a:cubicBezTo>
                  <a:cubicBezTo>
                    <a:pt x="12551" y="24648"/>
                    <a:pt x="12443" y="24324"/>
                    <a:pt x="12313" y="24011"/>
                  </a:cubicBezTo>
                  <a:lnTo>
                    <a:pt x="12281" y="23925"/>
                  </a:lnTo>
                  <a:cubicBezTo>
                    <a:pt x="12205" y="23763"/>
                    <a:pt x="12086" y="23525"/>
                    <a:pt x="11968" y="23320"/>
                  </a:cubicBezTo>
                  <a:cubicBezTo>
                    <a:pt x="11870" y="23169"/>
                    <a:pt x="11773" y="23028"/>
                    <a:pt x="11665" y="22888"/>
                  </a:cubicBezTo>
                  <a:cubicBezTo>
                    <a:pt x="11460" y="22585"/>
                    <a:pt x="11222" y="22315"/>
                    <a:pt x="10974" y="22067"/>
                  </a:cubicBezTo>
                  <a:cubicBezTo>
                    <a:pt x="10671" y="21775"/>
                    <a:pt x="10358" y="21495"/>
                    <a:pt x="10023" y="21246"/>
                  </a:cubicBezTo>
                  <a:lnTo>
                    <a:pt x="10002" y="21246"/>
                  </a:lnTo>
                  <a:cubicBezTo>
                    <a:pt x="9634" y="20976"/>
                    <a:pt x="9256" y="20728"/>
                    <a:pt x="8857" y="20512"/>
                  </a:cubicBezTo>
                  <a:lnTo>
                    <a:pt x="8857" y="20512"/>
                  </a:lnTo>
                  <a:lnTo>
                    <a:pt x="8878" y="20544"/>
                  </a:lnTo>
                  <a:cubicBezTo>
                    <a:pt x="8418" y="20283"/>
                    <a:pt x="7936" y="20066"/>
                    <a:pt x="7443" y="19889"/>
                  </a:cubicBezTo>
                  <a:lnTo>
                    <a:pt x="7443" y="19889"/>
                  </a:lnTo>
                  <a:cubicBezTo>
                    <a:pt x="7458" y="19895"/>
                    <a:pt x="7472" y="19901"/>
                    <a:pt x="7485" y="19907"/>
                  </a:cubicBezTo>
                  <a:cubicBezTo>
                    <a:pt x="7445" y="19891"/>
                    <a:pt x="7404" y="19875"/>
                    <a:pt x="7363" y="19860"/>
                  </a:cubicBezTo>
                  <a:lnTo>
                    <a:pt x="7363" y="19860"/>
                  </a:lnTo>
                  <a:cubicBezTo>
                    <a:pt x="7292" y="19835"/>
                    <a:pt x="7221" y="19811"/>
                    <a:pt x="7150" y="19788"/>
                  </a:cubicBezTo>
                  <a:lnTo>
                    <a:pt x="7150" y="19788"/>
                  </a:lnTo>
                  <a:cubicBezTo>
                    <a:pt x="7160" y="19790"/>
                    <a:pt x="7175" y="19795"/>
                    <a:pt x="7195" y="19801"/>
                  </a:cubicBezTo>
                  <a:lnTo>
                    <a:pt x="7195" y="19801"/>
                  </a:lnTo>
                  <a:cubicBezTo>
                    <a:pt x="6873" y="19692"/>
                    <a:pt x="6542" y="19611"/>
                    <a:pt x="6211" y="19561"/>
                  </a:cubicBezTo>
                  <a:cubicBezTo>
                    <a:pt x="5789" y="19496"/>
                    <a:pt x="5368" y="19464"/>
                    <a:pt x="4947" y="19464"/>
                  </a:cubicBezTo>
                  <a:cubicBezTo>
                    <a:pt x="4752" y="19464"/>
                    <a:pt x="4612" y="19486"/>
                    <a:pt x="4472" y="19486"/>
                  </a:cubicBezTo>
                  <a:lnTo>
                    <a:pt x="4439" y="19486"/>
                  </a:lnTo>
                  <a:cubicBezTo>
                    <a:pt x="4401" y="19490"/>
                    <a:pt x="4363" y="19495"/>
                    <a:pt x="4323" y="19500"/>
                  </a:cubicBezTo>
                  <a:lnTo>
                    <a:pt x="4323" y="19500"/>
                  </a:lnTo>
                  <a:cubicBezTo>
                    <a:pt x="4349" y="19498"/>
                    <a:pt x="4373" y="19496"/>
                    <a:pt x="4396" y="19496"/>
                  </a:cubicBezTo>
                  <a:lnTo>
                    <a:pt x="4396" y="19496"/>
                  </a:lnTo>
                  <a:cubicBezTo>
                    <a:pt x="4310" y="19496"/>
                    <a:pt x="4223" y="19518"/>
                    <a:pt x="4126" y="19529"/>
                  </a:cubicBezTo>
                  <a:cubicBezTo>
                    <a:pt x="4029" y="19550"/>
                    <a:pt x="3910" y="19561"/>
                    <a:pt x="3802" y="19594"/>
                  </a:cubicBezTo>
                  <a:lnTo>
                    <a:pt x="3716" y="19604"/>
                  </a:lnTo>
                  <a:lnTo>
                    <a:pt x="3662" y="19615"/>
                  </a:lnTo>
                  <a:cubicBezTo>
                    <a:pt x="3529" y="19648"/>
                    <a:pt x="3494" y="19661"/>
                    <a:pt x="3514" y="19661"/>
                  </a:cubicBezTo>
                  <a:cubicBezTo>
                    <a:pt x="3527" y="19661"/>
                    <a:pt x="3562" y="19656"/>
                    <a:pt x="3608" y="19648"/>
                  </a:cubicBezTo>
                  <a:lnTo>
                    <a:pt x="3608" y="19648"/>
                  </a:lnTo>
                  <a:lnTo>
                    <a:pt x="3456" y="19691"/>
                  </a:lnTo>
                  <a:cubicBezTo>
                    <a:pt x="3402" y="19702"/>
                    <a:pt x="3359" y="19723"/>
                    <a:pt x="3316" y="19734"/>
                  </a:cubicBezTo>
                  <a:cubicBezTo>
                    <a:pt x="3186" y="19766"/>
                    <a:pt x="3068" y="19810"/>
                    <a:pt x="2949" y="19853"/>
                  </a:cubicBezTo>
                  <a:cubicBezTo>
                    <a:pt x="2808" y="19918"/>
                    <a:pt x="2657" y="19993"/>
                    <a:pt x="2538" y="20036"/>
                  </a:cubicBezTo>
                  <a:cubicBezTo>
                    <a:pt x="2355" y="20134"/>
                    <a:pt x="2182" y="20252"/>
                    <a:pt x="2009" y="20371"/>
                  </a:cubicBezTo>
                  <a:cubicBezTo>
                    <a:pt x="1856" y="20484"/>
                    <a:pt x="1712" y="20615"/>
                    <a:pt x="1579" y="20757"/>
                  </a:cubicBezTo>
                  <a:lnTo>
                    <a:pt x="1579" y="20757"/>
                  </a:lnTo>
                  <a:cubicBezTo>
                    <a:pt x="1399" y="20906"/>
                    <a:pt x="1240" y="21077"/>
                    <a:pt x="1091" y="21268"/>
                  </a:cubicBezTo>
                  <a:lnTo>
                    <a:pt x="1015" y="21343"/>
                  </a:lnTo>
                  <a:cubicBezTo>
                    <a:pt x="907" y="21484"/>
                    <a:pt x="810" y="21635"/>
                    <a:pt x="724" y="21797"/>
                  </a:cubicBezTo>
                  <a:cubicBezTo>
                    <a:pt x="615" y="21958"/>
                    <a:pt x="547" y="22068"/>
                    <a:pt x="543" y="22068"/>
                  </a:cubicBezTo>
                  <a:cubicBezTo>
                    <a:pt x="539" y="22068"/>
                    <a:pt x="565" y="22017"/>
                    <a:pt x="626" y="21894"/>
                  </a:cubicBezTo>
                  <a:lnTo>
                    <a:pt x="626" y="21894"/>
                  </a:lnTo>
                  <a:cubicBezTo>
                    <a:pt x="508" y="22099"/>
                    <a:pt x="410" y="22315"/>
                    <a:pt x="324" y="22531"/>
                  </a:cubicBezTo>
                  <a:cubicBezTo>
                    <a:pt x="248" y="22726"/>
                    <a:pt x="194" y="22920"/>
                    <a:pt x="151" y="23126"/>
                  </a:cubicBezTo>
                  <a:lnTo>
                    <a:pt x="151" y="23082"/>
                  </a:lnTo>
                  <a:cubicBezTo>
                    <a:pt x="86" y="23331"/>
                    <a:pt x="43" y="23590"/>
                    <a:pt x="22" y="23849"/>
                  </a:cubicBezTo>
                  <a:cubicBezTo>
                    <a:pt x="0" y="24065"/>
                    <a:pt x="0" y="24292"/>
                    <a:pt x="22" y="24508"/>
                  </a:cubicBezTo>
                  <a:cubicBezTo>
                    <a:pt x="65" y="24854"/>
                    <a:pt x="151" y="25199"/>
                    <a:pt x="292" y="25513"/>
                  </a:cubicBezTo>
                  <a:cubicBezTo>
                    <a:pt x="464" y="25880"/>
                    <a:pt x="681" y="26215"/>
                    <a:pt x="961" y="26506"/>
                  </a:cubicBezTo>
                  <a:cubicBezTo>
                    <a:pt x="1221" y="26787"/>
                    <a:pt x="1512" y="27035"/>
                    <a:pt x="1825" y="27251"/>
                  </a:cubicBezTo>
                  <a:cubicBezTo>
                    <a:pt x="1795" y="27227"/>
                    <a:pt x="1784" y="27216"/>
                    <a:pt x="1788" y="27216"/>
                  </a:cubicBezTo>
                  <a:cubicBezTo>
                    <a:pt x="1799" y="27216"/>
                    <a:pt x="1904" y="27282"/>
                    <a:pt x="2020" y="27359"/>
                  </a:cubicBezTo>
                  <a:cubicBezTo>
                    <a:pt x="2149" y="27446"/>
                    <a:pt x="2290" y="27521"/>
                    <a:pt x="2430" y="27586"/>
                  </a:cubicBezTo>
                  <a:cubicBezTo>
                    <a:pt x="2475" y="27616"/>
                    <a:pt x="2570" y="27671"/>
                    <a:pt x="2559" y="27671"/>
                  </a:cubicBezTo>
                  <a:cubicBezTo>
                    <a:pt x="2554" y="27671"/>
                    <a:pt x="2527" y="27660"/>
                    <a:pt x="2463" y="27630"/>
                  </a:cubicBezTo>
                  <a:lnTo>
                    <a:pt x="2463" y="27630"/>
                  </a:lnTo>
                  <a:cubicBezTo>
                    <a:pt x="2927" y="27856"/>
                    <a:pt x="3402" y="28051"/>
                    <a:pt x="3888" y="28202"/>
                  </a:cubicBezTo>
                  <a:cubicBezTo>
                    <a:pt x="3906" y="28212"/>
                    <a:pt x="3908" y="28216"/>
                    <a:pt x="3901" y="28216"/>
                  </a:cubicBezTo>
                  <a:cubicBezTo>
                    <a:pt x="3888" y="28216"/>
                    <a:pt x="3839" y="28200"/>
                    <a:pt x="3815" y="28192"/>
                  </a:cubicBezTo>
                  <a:lnTo>
                    <a:pt x="3815" y="28192"/>
                  </a:lnTo>
                  <a:cubicBezTo>
                    <a:pt x="3880" y="28224"/>
                    <a:pt x="4019" y="28267"/>
                    <a:pt x="4094" y="28288"/>
                  </a:cubicBezTo>
                  <a:cubicBezTo>
                    <a:pt x="4106" y="28292"/>
                    <a:pt x="4110" y="28294"/>
                    <a:pt x="4108" y="28294"/>
                  </a:cubicBezTo>
                  <a:cubicBezTo>
                    <a:pt x="4100" y="28294"/>
                    <a:pt x="3976" y="28261"/>
                    <a:pt x="3888" y="28234"/>
                  </a:cubicBezTo>
                  <a:lnTo>
                    <a:pt x="3888" y="28234"/>
                  </a:lnTo>
                  <a:cubicBezTo>
                    <a:pt x="4451" y="28425"/>
                    <a:pt x="4602" y="28440"/>
                    <a:pt x="4668" y="28440"/>
                  </a:cubicBezTo>
                  <a:cubicBezTo>
                    <a:pt x="4680" y="28440"/>
                    <a:pt x="4690" y="28440"/>
                    <a:pt x="4698" y="28440"/>
                  </a:cubicBezTo>
                  <a:cubicBezTo>
                    <a:pt x="4947" y="28526"/>
                    <a:pt x="5206" y="28602"/>
                    <a:pt x="5465" y="28666"/>
                  </a:cubicBezTo>
                  <a:cubicBezTo>
                    <a:pt x="5532" y="28691"/>
                    <a:pt x="5625" y="28721"/>
                    <a:pt x="5619" y="28721"/>
                  </a:cubicBezTo>
                  <a:cubicBezTo>
                    <a:pt x="5615" y="28721"/>
                    <a:pt x="5548" y="28702"/>
                    <a:pt x="5357" y="28645"/>
                  </a:cubicBezTo>
                  <a:lnTo>
                    <a:pt x="5357" y="28645"/>
                  </a:lnTo>
                  <a:cubicBezTo>
                    <a:pt x="5591" y="28719"/>
                    <a:pt x="6790" y="29066"/>
                    <a:pt x="6856" y="29066"/>
                  </a:cubicBezTo>
                  <a:cubicBezTo>
                    <a:pt x="6857" y="29066"/>
                    <a:pt x="6858" y="29066"/>
                    <a:pt x="6859" y="29066"/>
                  </a:cubicBezTo>
                  <a:cubicBezTo>
                    <a:pt x="6934" y="29088"/>
                    <a:pt x="7193" y="29152"/>
                    <a:pt x="7258" y="29174"/>
                  </a:cubicBezTo>
                  <a:cubicBezTo>
                    <a:pt x="7798" y="29314"/>
                    <a:pt x="7852" y="29325"/>
                    <a:pt x="8382" y="29455"/>
                  </a:cubicBezTo>
                  <a:lnTo>
                    <a:pt x="8241" y="29412"/>
                  </a:lnTo>
                  <a:lnTo>
                    <a:pt x="8241" y="29412"/>
                  </a:lnTo>
                  <a:cubicBezTo>
                    <a:pt x="8457" y="29444"/>
                    <a:pt x="8684" y="29509"/>
                    <a:pt x="9116" y="29606"/>
                  </a:cubicBezTo>
                  <a:lnTo>
                    <a:pt x="9105" y="29606"/>
                  </a:lnTo>
                  <a:cubicBezTo>
                    <a:pt x="9602" y="29714"/>
                    <a:pt x="9710" y="29736"/>
                    <a:pt x="9818" y="29757"/>
                  </a:cubicBezTo>
                  <a:cubicBezTo>
                    <a:pt x="9915" y="29779"/>
                    <a:pt x="10023" y="29800"/>
                    <a:pt x="10520" y="29887"/>
                  </a:cubicBezTo>
                  <a:lnTo>
                    <a:pt x="10466" y="29865"/>
                  </a:lnTo>
                  <a:cubicBezTo>
                    <a:pt x="10471" y="29864"/>
                    <a:pt x="10477" y="29864"/>
                    <a:pt x="10484" y="29864"/>
                  </a:cubicBezTo>
                  <a:cubicBezTo>
                    <a:pt x="10559" y="29864"/>
                    <a:pt x="10760" y="29912"/>
                    <a:pt x="11006" y="29952"/>
                  </a:cubicBezTo>
                  <a:cubicBezTo>
                    <a:pt x="11074" y="29963"/>
                    <a:pt x="11147" y="29974"/>
                    <a:pt x="11223" y="29985"/>
                  </a:cubicBezTo>
                  <a:lnTo>
                    <a:pt x="11223" y="29985"/>
                  </a:lnTo>
                  <a:cubicBezTo>
                    <a:pt x="11072" y="30189"/>
                    <a:pt x="10923" y="30374"/>
                    <a:pt x="10790" y="30535"/>
                  </a:cubicBezTo>
                  <a:cubicBezTo>
                    <a:pt x="10710" y="30642"/>
                    <a:pt x="10564" y="30808"/>
                    <a:pt x="10569" y="30808"/>
                  </a:cubicBezTo>
                  <a:cubicBezTo>
                    <a:pt x="10571" y="30808"/>
                    <a:pt x="10579" y="30800"/>
                    <a:pt x="10596" y="30783"/>
                  </a:cubicBezTo>
                  <a:cubicBezTo>
                    <a:pt x="10661" y="30708"/>
                    <a:pt x="10725" y="30632"/>
                    <a:pt x="10790" y="30557"/>
                  </a:cubicBezTo>
                  <a:cubicBezTo>
                    <a:pt x="10814" y="30530"/>
                    <a:pt x="10825" y="30518"/>
                    <a:pt x="10826" y="30518"/>
                  </a:cubicBezTo>
                  <a:lnTo>
                    <a:pt x="10826" y="30518"/>
                  </a:lnTo>
                  <a:cubicBezTo>
                    <a:pt x="10830" y="30518"/>
                    <a:pt x="10769" y="30594"/>
                    <a:pt x="10715" y="30665"/>
                  </a:cubicBezTo>
                  <a:cubicBezTo>
                    <a:pt x="10661" y="30725"/>
                    <a:pt x="10615" y="30781"/>
                    <a:pt x="10617" y="30781"/>
                  </a:cubicBezTo>
                  <a:cubicBezTo>
                    <a:pt x="10619" y="30781"/>
                    <a:pt x="10637" y="30761"/>
                    <a:pt x="10682" y="30708"/>
                  </a:cubicBezTo>
                  <a:lnTo>
                    <a:pt x="10682" y="30708"/>
                  </a:lnTo>
                  <a:cubicBezTo>
                    <a:pt x="10391" y="31075"/>
                    <a:pt x="10067" y="31410"/>
                    <a:pt x="9721" y="31712"/>
                  </a:cubicBezTo>
                  <a:lnTo>
                    <a:pt x="9624" y="31777"/>
                  </a:lnTo>
                  <a:cubicBezTo>
                    <a:pt x="9764" y="31669"/>
                    <a:pt x="9894" y="31550"/>
                    <a:pt x="10013" y="31421"/>
                  </a:cubicBezTo>
                  <a:lnTo>
                    <a:pt x="10013" y="31421"/>
                  </a:lnTo>
                  <a:cubicBezTo>
                    <a:pt x="9851" y="31593"/>
                    <a:pt x="9364" y="31993"/>
                    <a:pt x="9181" y="32166"/>
                  </a:cubicBezTo>
                  <a:cubicBezTo>
                    <a:pt x="9289" y="32079"/>
                    <a:pt x="9386" y="32004"/>
                    <a:pt x="9494" y="31917"/>
                  </a:cubicBezTo>
                  <a:lnTo>
                    <a:pt x="9494" y="31917"/>
                  </a:lnTo>
                  <a:cubicBezTo>
                    <a:pt x="9148" y="32231"/>
                    <a:pt x="8792" y="32522"/>
                    <a:pt x="8414" y="32792"/>
                  </a:cubicBezTo>
                  <a:cubicBezTo>
                    <a:pt x="8598" y="32674"/>
                    <a:pt x="8500" y="32728"/>
                    <a:pt x="8792" y="32533"/>
                  </a:cubicBezTo>
                  <a:lnTo>
                    <a:pt x="8792" y="32533"/>
                  </a:lnTo>
                  <a:cubicBezTo>
                    <a:pt x="8771" y="32545"/>
                    <a:pt x="8761" y="32551"/>
                    <a:pt x="8758" y="32551"/>
                  </a:cubicBezTo>
                  <a:cubicBezTo>
                    <a:pt x="8744" y="32551"/>
                    <a:pt x="8958" y="32396"/>
                    <a:pt x="9148" y="32241"/>
                  </a:cubicBezTo>
                  <a:cubicBezTo>
                    <a:pt x="9315" y="32099"/>
                    <a:pt x="9470" y="31968"/>
                    <a:pt x="9468" y="31968"/>
                  </a:cubicBezTo>
                  <a:lnTo>
                    <a:pt x="9468" y="31968"/>
                  </a:lnTo>
                  <a:cubicBezTo>
                    <a:pt x="9467" y="31968"/>
                    <a:pt x="9446" y="31985"/>
                    <a:pt x="9397" y="32025"/>
                  </a:cubicBezTo>
                  <a:cubicBezTo>
                    <a:pt x="9678" y="31788"/>
                    <a:pt x="9959" y="31550"/>
                    <a:pt x="10218" y="31291"/>
                  </a:cubicBezTo>
                  <a:lnTo>
                    <a:pt x="10218" y="31291"/>
                  </a:lnTo>
                  <a:cubicBezTo>
                    <a:pt x="10208" y="31296"/>
                    <a:pt x="10183" y="31319"/>
                    <a:pt x="10181" y="31319"/>
                  </a:cubicBezTo>
                  <a:cubicBezTo>
                    <a:pt x="10177" y="31319"/>
                    <a:pt x="10214" y="31279"/>
                    <a:pt x="10380" y="31107"/>
                  </a:cubicBezTo>
                  <a:lnTo>
                    <a:pt x="10445" y="31043"/>
                  </a:lnTo>
                  <a:lnTo>
                    <a:pt x="10466" y="31021"/>
                  </a:lnTo>
                  <a:lnTo>
                    <a:pt x="10445" y="31032"/>
                  </a:lnTo>
                  <a:cubicBezTo>
                    <a:pt x="10380" y="31107"/>
                    <a:pt x="10315" y="31161"/>
                    <a:pt x="10293" y="31183"/>
                  </a:cubicBezTo>
                  <a:cubicBezTo>
                    <a:pt x="10358" y="31107"/>
                    <a:pt x="10509" y="30945"/>
                    <a:pt x="10650" y="30773"/>
                  </a:cubicBezTo>
                  <a:cubicBezTo>
                    <a:pt x="10790" y="30611"/>
                    <a:pt x="10931" y="30438"/>
                    <a:pt x="11006" y="30351"/>
                  </a:cubicBezTo>
                  <a:cubicBezTo>
                    <a:pt x="11047" y="30299"/>
                    <a:pt x="11061" y="30281"/>
                    <a:pt x="11062" y="30281"/>
                  </a:cubicBezTo>
                  <a:lnTo>
                    <a:pt x="11062" y="30281"/>
                  </a:lnTo>
                  <a:cubicBezTo>
                    <a:pt x="11062" y="30281"/>
                    <a:pt x="11005" y="30355"/>
                    <a:pt x="11007" y="30355"/>
                  </a:cubicBezTo>
                  <a:cubicBezTo>
                    <a:pt x="11007" y="30355"/>
                    <a:pt x="11013" y="30348"/>
                    <a:pt x="11028" y="30330"/>
                  </a:cubicBezTo>
                  <a:cubicBezTo>
                    <a:pt x="11093" y="30243"/>
                    <a:pt x="11168" y="30157"/>
                    <a:pt x="11222" y="30060"/>
                  </a:cubicBezTo>
                  <a:cubicBezTo>
                    <a:pt x="11229" y="30057"/>
                    <a:pt x="11254" y="30030"/>
                    <a:pt x="11284" y="29995"/>
                  </a:cubicBezTo>
                  <a:lnTo>
                    <a:pt x="11284" y="29995"/>
                  </a:lnTo>
                  <a:cubicBezTo>
                    <a:pt x="11290" y="29995"/>
                    <a:pt x="11295" y="29996"/>
                    <a:pt x="11301" y="29997"/>
                  </a:cubicBezTo>
                  <a:lnTo>
                    <a:pt x="11301" y="29997"/>
                  </a:lnTo>
                  <a:cubicBezTo>
                    <a:pt x="11297" y="30003"/>
                    <a:pt x="11292" y="30010"/>
                    <a:pt x="11287" y="30017"/>
                  </a:cubicBezTo>
                  <a:cubicBezTo>
                    <a:pt x="11292" y="30010"/>
                    <a:pt x="11298" y="30004"/>
                    <a:pt x="11303" y="29997"/>
                  </a:cubicBezTo>
                  <a:lnTo>
                    <a:pt x="11303" y="29997"/>
                  </a:lnTo>
                  <a:cubicBezTo>
                    <a:pt x="11509" y="30028"/>
                    <a:pt x="11731" y="30056"/>
                    <a:pt x="11924" y="30071"/>
                  </a:cubicBezTo>
                  <a:cubicBezTo>
                    <a:pt x="11849" y="30060"/>
                    <a:pt x="11784" y="30049"/>
                    <a:pt x="11708" y="30038"/>
                  </a:cubicBezTo>
                  <a:lnTo>
                    <a:pt x="11708" y="30038"/>
                  </a:lnTo>
                  <a:cubicBezTo>
                    <a:pt x="11870" y="30049"/>
                    <a:pt x="12086" y="30081"/>
                    <a:pt x="12313" y="30114"/>
                  </a:cubicBezTo>
                  <a:cubicBezTo>
                    <a:pt x="12421" y="30125"/>
                    <a:pt x="12529" y="30146"/>
                    <a:pt x="12637" y="30157"/>
                  </a:cubicBezTo>
                  <a:cubicBezTo>
                    <a:pt x="12734" y="30157"/>
                    <a:pt x="12832" y="30168"/>
                    <a:pt x="12918" y="30168"/>
                  </a:cubicBezTo>
                  <a:cubicBezTo>
                    <a:pt x="12889" y="30172"/>
                    <a:pt x="12861" y="30175"/>
                    <a:pt x="12834" y="30175"/>
                  </a:cubicBezTo>
                  <a:lnTo>
                    <a:pt x="12834" y="30175"/>
                  </a:lnTo>
                  <a:cubicBezTo>
                    <a:pt x="13001" y="30186"/>
                    <a:pt x="13082" y="30189"/>
                    <a:pt x="13120" y="30189"/>
                  </a:cubicBezTo>
                  <a:cubicBezTo>
                    <a:pt x="13217" y="30189"/>
                    <a:pt x="13053" y="30166"/>
                    <a:pt x="13313" y="30166"/>
                  </a:cubicBezTo>
                  <a:cubicBezTo>
                    <a:pt x="13347" y="30166"/>
                    <a:pt x="13387" y="30167"/>
                    <a:pt x="13436" y="30168"/>
                  </a:cubicBezTo>
                  <a:cubicBezTo>
                    <a:pt x="13555" y="30179"/>
                    <a:pt x="13296" y="30200"/>
                    <a:pt x="13706" y="30200"/>
                  </a:cubicBezTo>
                  <a:lnTo>
                    <a:pt x="13998" y="30200"/>
                  </a:lnTo>
                  <a:cubicBezTo>
                    <a:pt x="14138" y="30200"/>
                    <a:pt x="14301" y="30200"/>
                    <a:pt x="14473" y="30168"/>
                  </a:cubicBezTo>
                  <a:lnTo>
                    <a:pt x="15013" y="30125"/>
                  </a:lnTo>
                  <a:cubicBezTo>
                    <a:pt x="15177" y="30114"/>
                    <a:pt x="15342" y="30085"/>
                    <a:pt x="15478" y="30072"/>
                  </a:cubicBezTo>
                  <a:lnTo>
                    <a:pt x="15478" y="30072"/>
                  </a:lnTo>
                  <a:cubicBezTo>
                    <a:pt x="15433" y="30076"/>
                    <a:pt x="15392" y="30079"/>
                    <a:pt x="15373" y="30079"/>
                  </a:cubicBezTo>
                  <a:cubicBezTo>
                    <a:pt x="15339" y="30079"/>
                    <a:pt x="15366" y="30070"/>
                    <a:pt x="15532" y="30038"/>
                  </a:cubicBezTo>
                  <a:lnTo>
                    <a:pt x="15910" y="29995"/>
                  </a:lnTo>
                  <a:cubicBezTo>
                    <a:pt x="16050" y="29973"/>
                    <a:pt x="16201" y="29941"/>
                    <a:pt x="16342" y="29908"/>
                  </a:cubicBezTo>
                  <a:lnTo>
                    <a:pt x="16763" y="29822"/>
                  </a:lnTo>
                  <a:cubicBezTo>
                    <a:pt x="16893" y="29790"/>
                    <a:pt x="17012" y="29746"/>
                    <a:pt x="17109" y="29714"/>
                  </a:cubicBezTo>
                  <a:cubicBezTo>
                    <a:pt x="17163" y="29703"/>
                    <a:pt x="17184" y="29703"/>
                    <a:pt x="17184" y="29703"/>
                  </a:cubicBezTo>
                  <a:cubicBezTo>
                    <a:pt x="17606" y="29574"/>
                    <a:pt x="18016" y="29422"/>
                    <a:pt x="18416" y="29250"/>
                  </a:cubicBezTo>
                  <a:cubicBezTo>
                    <a:pt x="18772" y="29098"/>
                    <a:pt x="19129" y="28926"/>
                    <a:pt x="19463" y="28720"/>
                  </a:cubicBezTo>
                  <a:cubicBezTo>
                    <a:pt x="19679" y="28612"/>
                    <a:pt x="19863" y="28472"/>
                    <a:pt x="20014" y="28375"/>
                  </a:cubicBezTo>
                  <a:cubicBezTo>
                    <a:pt x="20090" y="28321"/>
                    <a:pt x="20165" y="28278"/>
                    <a:pt x="20252" y="28234"/>
                  </a:cubicBezTo>
                  <a:cubicBezTo>
                    <a:pt x="20533" y="28029"/>
                    <a:pt x="20824" y="27835"/>
                    <a:pt x="21084" y="27597"/>
                  </a:cubicBezTo>
                  <a:lnTo>
                    <a:pt x="21084" y="27597"/>
                  </a:lnTo>
                  <a:lnTo>
                    <a:pt x="21062" y="27619"/>
                  </a:lnTo>
                  <a:cubicBezTo>
                    <a:pt x="21256" y="27467"/>
                    <a:pt x="21440" y="27305"/>
                    <a:pt x="21613" y="27133"/>
                  </a:cubicBezTo>
                  <a:cubicBezTo>
                    <a:pt x="21732" y="27014"/>
                    <a:pt x="21818" y="26927"/>
                    <a:pt x="21904" y="26841"/>
                  </a:cubicBezTo>
                  <a:cubicBezTo>
                    <a:pt x="21945" y="26800"/>
                    <a:pt x="21960" y="26787"/>
                    <a:pt x="21962" y="26787"/>
                  </a:cubicBezTo>
                  <a:lnTo>
                    <a:pt x="21962" y="26787"/>
                  </a:lnTo>
                  <a:cubicBezTo>
                    <a:pt x="21965" y="26787"/>
                    <a:pt x="21933" y="26823"/>
                    <a:pt x="21926" y="26830"/>
                  </a:cubicBezTo>
                  <a:cubicBezTo>
                    <a:pt x="22099" y="26657"/>
                    <a:pt x="22228" y="26517"/>
                    <a:pt x="22347" y="26409"/>
                  </a:cubicBezTo>
                  <a:lnTo>
                    <a:pt x="22617" y="26096"/>
                  </a:lnTo>
                  <a:cubicBezTo>
                    <a:pt x="22779" y="25912"/>
                    <a:pt x="22920" y="25729"/>
                    <a:pt x="23168" y="25405"/>
                  </a:cubicBezTo>
                  <a:lnTo>
                    <a:pt x="23233" y="25351"/>
                  </a:lnTo>
                  <a:cubicBezTo>
                    <a:pt x="23287" y="25253"/>
                    <a:pt x="23514" y="24983"/>
                    <a:pt x="23773" y="24616"/>
                  </a:cubicBezTo>
                  <a:cubicBezTo>
                    <a:pt x="24004" y="24285"/>
                    <a:pt x="24282" y="23869"/>
                    <a:pt x="24519" y="23491"/>
                  </a:cubicBezTo>
                  <a:lnTo>
                    <a:pt x="24519" y="23491"/>
                  </a:lnTo>
                  <a:cubicBezTo>
                    <a:pt x="24519" y="23492"/>
                    <a:pt x="24519" y="23492"/>
                    <a:pt x="24518" y="23493"/>
                  </a:cubicBezTo>
                  <a:cubicBezTo>
                    <a:pt x="24561" y="23428"/>
                    <a:pt x="24572" y="23417"/>
                    <a:pt x="24572" y="23406"/>
                  </a:cubicBezTo>
                  <a:lnTo>
                    <a:pt x="24572" y="23406"/>
                  </a:lnTo>
                  <a:cubicBezTo>
                    <a:pt x="24555" y="23434"/>
                    <a:pt x="24537" y="23463"/>
                    <a:pt x="24519" y="23491"/>
                  </a:cubicBezTo>
                  <a:lnTo>
                    <a:pt x="24519" y="23491"/>
                  </a:lnTo>
                  <a:cubicBezTo>
                    <a:pt x="24659" y="23265"/>
                    <a:pt x="24810" y="23017"/>
                    <a:pt x="24950" y="22747"/>
                  </a:cubicBezTo>
                  <a:cubicBezTo>
                    <a:pt x="25026" y="22618"/>
                    <a:pt x="25101" y="22488"/>
                    <a:pt x="25177" y="22359"/>
                  </a:cubicBezTo>
                  <a:lnTo>
                    <a:pt x="25382" y="21981"/>
                  </a:lnTo>
                  <a:cubicBezTo>
                    <a:pt x="25577" y="21624"/>
                    <a:pt x="25760" y="21257"/>
                    <a:pt x="25912" y="20868"/>
                  </a:cubicBezTo>
                  <a:cubicBezTo>
                    <a:pt x="26009" y="20652"/>
                    <a:pt x="26106" y="20436"/>
                    <a:pt x="26192" y="20220"/>
                  </a:cubicBezTo>
                  <a:lnTo>
                    <a:pt x="26192" y="20220"/>
                  </a:lnTo>
                  <a:cubicBezTo>
                    <a:pt x="26071" y="20490"/>
                    <a:pt x="26031" y="20574"/>
                    <a:pt x="26027" y="20574"/>
                  </a:cubicBezTo>
                  <a:cubicBezTo>
                    <a:pt x="26021" y="20574"/>
                    <a:pt x="26110" y="20352"/>
                    <a:pt x="26102" y="20352"/>
                  </a:cubicBezTo>
                  <a:lnTo>
                    <a:pt x="26102" y="20352"/>
                  </a:lnTo>
                  <a:cubicBezTo>
                    <a:pt x="26100" y="20352"/>
                    <a:pt x="26088" y="20372"/>
                    <a:pt x="26063" y="20425"/>
                  </a:cubicBezTo>
                  <a:cubicBezTo>
                    <a:pt x="26174" y="20186"/>
                    <a:pt x="26339" y="19842"/>
                    <a:pt x="26344" y="19842"/>
                  </a:cubicBezTo>
                  <a:lnTo>
                    <a:pt x="26344" y="19842"/>
                  </a:lnTo>
                  <a:cubicBezTo>
                    <a:pt x="26345" y="19842"/>
                    <a:pt x="26327" y="19885"/>
                    <a:pt x="26279" y="19993"/>
                  </a:cubicBezTo>
                  <a:lnTo>
                    <a:pt x="26246" y="20058"/>
                  </a:lnTo>
                  <a:cubicBezTo>
                    <a:pt x="26244" y="20067"/>
                    <a:pt x="26244" y="20071"/>
                    <a:pt x="26246" y="20071"/>
                  </a:cubicBezTo>
                  <a:cubicBezTo>
                    <a:pt x="26271" y="20071"/>
                    <a:pt x="26699" y="19042"/>
                    <a:pt x="26721" y="19042"/>
                  </a:cubicBezTo>
                  <a:cubicBezTo>
                    <a:pt x="26721" y="19042"/>
                    <a:pt x="26721" y="19042"/>
                    <a:pt x="26722" y="19043"/>
                  </a:cubicBezTo>
                  <a:cubicBezTo>
                    <a:pt x="27424" y="17379"/>
                    <a:pt x="28061" y="15738"/>
                    <a:pt x="28741" y="14193"/>
                  </a:cubicBezTo>
                  <a:lnTo>
                    <a:pt x="28741" y="14193"/>
                  </a:lnTo>
                  <a:lnTo>
                    <a:pt x="28644" y="14366"/>
                  </a:lnTo>
                  <a:cubicBezTo>
                    <a:pt x="28731" y="14182"/>
                    <a:pt x="28806" y="14010"/>
                    <a:pt x="28893" y="13826"/>
                  </a:cubicBezTo>
                  <a:cubicBezTo>
                    <a:pt x="28920" y="13771"/>
                    <a:pt x="28942" y="13730"/>
                    <a:pt x="28944" y="13730"/>
                  </a:cubicBezTo>
                  <a:lnTo>
                    <a:pt x="28944" y="13730"/>
                  </a:lnTo>
                  <a:cubicBezTo>
                    <a:pt x="28947" y="13730"/>
                    <a:pt x="28935" y="13761"/>
                    <a:pt x="28901" y="13841"/>
                  </a:cubicBezTo>
                  <a:lnTo>
                    <a:pt x="28901" y="13841"/>
                  </a:lnTo>
                  <a:cubicBezTo>
                    <a:pt x="28931" y="13773"/>
                    <a:pt x="28963" y="13701"/>
                    <a:pt x="28990" y="13632"/>
                  </a:cubicBezTo>
                  <a:cubicBezTo>
                    <a:pt x="29055" y="13491"/>
                    <a:pt x="29098" y="13372"/>
                    <a:pt x="29098" y="13372"/>
                  </a:cubicBezTo>
                  <a:cubicBezTo>
                    <a:pt x="29198" y="13169"/>
                    <a:pt x="29235" y="13098"/>
                    <a:pt x="29237" y="13098"/>
                  </a:cubicBezTo>
                  <a:lnTo>
                    <a:pt x="29237" y="13098"/>
                  </a:lnTo>
                  <a:cubicBezTo>
                    <a:pt x="29243" y="13098"/>
                    <a:pt x="29070" y="13470"/>
                    <a:pt x="29071" y="13470"/>
                  </a:cubicBezTo>
                  <a:cubicBezTo>
                    <a:pt x="29071" y="13470"/>
                    <a:pt x="29076" y="13460"/>
                    <a:pt x="29087" y="13437"/>
                  </a:cubicBezTo>
                  <a:lnTo>
                    <a:pt x="29206" y="13199"/>
                  </a:lnTo>
                  <a:cubicBezTo>
                    <a:pt x="29314" y="12951"/>
                    <a:pt x="29314" y="12919"/>
                    <a:pt x="29541" y="12465"/>
                  </a:cubicBezTo>
                  <a:cubicBezTo>
                    <a:pt x="29692" y="12184"/>
                    <a:pt x="29627" y="12335"/>
                    <a:pt x="29692" y="12217"/>
                  </a:cubicBezTo>
                  <a:cubicBezTo>
                    <a:pt x="29692" y="12206"/>
                    <a:pt x="29703" y="12195"/>
                    <a:pt x="29703" y="12184"/>
                  </a:cubicBezTo>
                  <a:lnTo>
                    <a:pt x="29778" y="12044"/>
                  </a:lnTo>
                  <a:cubicBezTo>
                    <a:pt x="29897" y="11828"/>
                    <a:pt x="30005" y="11612"/>
                    <a:pt x="30135" y="11396"/>
                  </a:cubicBezTo>
                  <a:lnTo>
                    <a:pt x="30135" y="11396"/>
                  </a:lnTo>
                  <a:cubicBezTo>
                    <a:pt x="30081" y="11482"/>
                    <a:pt x="30027" y="11569"/>
                    <a:pt x="29973" y="11655"/>
                  </a:cubicBezTo>
                  <a:cubicBezTo>
                    <a:pt x="30082" y="11444"/>
                    <a:pt x="30214" y="11221"/>
                    <a:pt x="30209" y="11221"/>
                  </a:cubicBezTo>
                  <a:lnTo>
                    <a:pt x="30209" y="11221"/>
                  </a:lnTo>
                  <a:cubicBezTo>
                    <a:pt x="30207" y="11221"/>
                    <a:pt x="30185" y="11253"/>
                    <a:pt x="30135" y="11331"/>
                  </a:cubicBezTo>
                  <a:cubicBezTo>
                    <a:pt x="30167" y="11277"/>
                    <a:pt x="30221" y="11201"/>
                    <a:pt x="30275" y="11104"/>
                  </a:cubicBezTo>
                  <a:cubicBezTo>
                    <a:pt x="30318" y="11018"/>
                    <a:pt x="30394" y="10899"/>
                    <a:pt x="30470" y="10780"/>
                  </a:cubicBezTo>
                  <a:lnTo>
                    <a:pt x="30988" y="9970"/>
                  </a:lnTo>
                  <a:cubicBezTo>
                    <a:pt x="31074" y="9830"/>
                    <a:pt x="31182" y="9700"/>
                    <a:pt x="31269" y="9570"/>
                  </a:cubicBezTo>
                  <a:lnTo>
                    <a:pt x="31528" y="9214"/>
                  </a:lnTo>
                  <a:lnTo>
                    <a:pt x="31852" y="8782"/>
                  </a:lnTo>
                  <a:cubicBezTo>
                    <a:pt x="31982" y="8598"/>
                    <a:pt x="32133" y="8425"/>
                    <a:pt x="32284" y="8231"/>
                  </a:cubicBezTo>
                  <a:cubicBezTo>
                    <a:pt x="32435" y="8047"/>
                    <a:pt x="32597" y="7842"/>
                    <a:pt x="32781" y="7637"/>
                  </a:cubicBezTo>
                  <a:lnTo>
                    <a:pt x="32781" y="7637"/>
                  </a:lnTo>
                  <a:cubicBezTo>
                    <a:pt x="32741" y="7677"/>
                    <a:pt x="32707" y="7709"/>
                    <a:pt x="32702" y="7709"/>
                  </a:cubicBezTo>
                  <a:cubicBezTo>
                    <a:pt x="32696" y="7709"/>
                    <a:pt x="32752" y="7642"/>
                    <a:pt x="32943" y="7432"/>
                  </a:cubicBezTo>
                  <a:lnTo>
                    <a:pt x="32943" y="7432"/>
                  </a:lnTo>
                  <a:cubicBezTo>
                    <a:pt x="32936" y="7445"/>
                    <a:pt x="32934" y="7451"/>
                    <a:pt x="32937" y="7451"/>
                  </a:cubicBezTo>
                  <a:cubicBezTo>
                    <a:pt x="32953" y="7451"/>
                    <a:pt x="33086" y="7310"/>
                    <a:pt x="33256" y="7140"/>
                  </a:cubicBezTo>
                  <a:lnTo>
                    <a:pt x="33569" y="6795"/>
                  </a:lnTo>
                  <a:cubicBezTo>
                    <a:pt x="33667" y="6708"/>
                    <a:pt x="33764" y="6611"/>
                    <a:pt x="33861" y="6525"/>
                  </a:cubicBezTo>
                  <a:lnTo>
                    <a:pt x="33861" y="6525"/>
                  </a:lnTo>
                  <a:cubicBezTo>
                    <a:pt x="33836" y="6546"/>
                    <a:pt x="33824" y="6556"/>
                    <a:pt x="33823" y="6556"/>
                  </a:cubicBezTo>
                  <a:cubicBezTo>
                    <a:pt x="33812" y="6556"/>
                    <a:pt x="34545" y="5863"/>
                    <a:pt x="34527" y="5863"/>
                  </a:cubicBezTo>
                  <a:lnTo>
                    <a:pt x="34527" y="5863"/>
                  </a:lnTo>
                  <a:cubicBezTo>
                    <a:pt x="34524" y="5863"/>
                    <a:pt x="34499" y="5883"/>
                    <a:pt x="34444" y="5930"/>
                  </a:cubicBezTo>
                  <a:cubicBezTo>
                    <a:pt x="34565" y="5818"/>
                    <a:pt x="34590" y="5797"/>
                    <a:pt x="34594" y="5797"/>
                  </a:cubicBezTo>
                  <a:lnTo>
                    <a:pt x="34594" y="5797"/>
                  </a:lnTo>
                  <a:cubicBezTo>
                    <a:pt x="34596" y="5797"/>
                    <a:pt x="34591" y="5805"/>
                    <a:pt x="34595" y="5805"/>
                  </a:cubicBezTo>
                  <a:cubicBezTo>
                    <a:pt x="34601" y="5805"/>
                    <a:pt x="34623" y="5791"/>
                    <a:pt x="34704" y="5725"/>
                  </a:cubicBezTo>
                  <a:lnTo>
                    <a:pt x="35276" y="5228"/>
                  </a:lnTo>
                  <a:lnTo>
                    <a:pt x="35578" y="4969"/>
                  </a:lnTo>
                  <a:cubicBezTo>
                    <a:pt x="35686" y="4883"/>
                    <a:pt x="35794" y="4807"/>
                    <a:pt x="35913" y="4721"/>
                  </a:cubicBezTo>
                  <a:lnTo>
                    <a:pt x="36594" y="4213"/>
                  </a:lnTo>
                  <a:cubicBezTo>
                    <a:pt x="36831" y="4040"/>
                    <a:pt x="37080" y="3878"/>
                    <a:pt x="37328" y="3716"/>
                  </a:cubicBezTo>
                  <a:cubicBezTo>
                    <a:pt x="37329" y="3714"/>
                    <a:pt x="37328" y="3713"/>
                    <a:pt x="37327" y="3713"/>
                  </a:cubicBezTo>
                  <a:cubicBezTo>
                    <a:pt x="37317" y="3713"/>
                    <a:pt x="37280" y="3734"/>
                    <a:pt x="37274" y="3734"/>
                  </a:cubicBezTo>
                  <a:cubicBezTo>
                    <a:pt x="37268" y="3734"/>
                    <a:pt x="37289" y="3717"/>
                    <a:pt x="37382" y="3651"/>
                  </a:cubicBezTo>
                  <a:cubicBezTo>
                    <a:pt x="37555" y="3543"/>
                    <a:pt x="37728" y="3425"/>
                    <a:pt x="37922" y="3327"/>
                  </a:cubicBezTo>
                  <a:cubicBezTo>
                    <a:pt x="38078" y="3220"/>
                    <a:pt x="38243" y="3113"/>
                    <a:pt x="38417" y="3021"/>
                  </a:cubicBezTo>
                  <a:lnTo>
                    <a:pt x="38417" y="3021"/>
                  </a:lnTo>
                  <a:cubicBezTo>
                    <a:pt x="38407" y="3026"/>
                    <a:pt x="38400" y="3028"/>
                    <a:pt x="38398" y="3028"/>
                  </a:cubicBezTo>
                  <a:cubicBezTo>
                    <a:pt x="38392" y="3028"/>
                    <a:pt x="38410" y="3016"/>
                    <a:pt x="38473" y="2982"/>
                  </a:cubicBezTo>
                  <a:cubicBezTo>
                    <a:pt x="40504" y="1785"/>
                    <a:pt x="42714" y="916"/>
                    <a:pt x="45010" y="406"/>
                  </a:cubicBezTo>
                  <a:lnTo>
                    <a:pt x="45010" y="406"/>
                  </a:lnTo>
                  <a:cubicBezTo>
                    <a:pt x="45066" y="393"/>
                    <a:pt x="45142" y="375"/>
                    <a:pt x="45224" y="357"/>
                  </a:cubicBezTo>
                  <a:lnTo>
                    <a:pt x="45224" y="357"/>
                  </a:lnTo>
                  <a:cubicBezTo>
                    <a:pt x="45183" y="363"/>
                    <a:pt x="45163" y="365"/>
                    <a:pt x="45155" y="365"/>
                  </a:cubicBezTo>
                  <a:cubicBezTo>
                    <a:pt x="45130" y="365"/>
                    <a:pt x="45216" y="346"/>
                    <a:pt x="45191" y="346"/>
                  </a:cubicBezTo>
                  <a:lnTo>
                    <a:pt x="46174" y="174"/>
                  </a:lnTo>
                  <a:cubicBezTo>
                    <a:pt x="46347" y="109"/>
                    <a:pt x="47222" y="33"/>
                    <a:pt x="473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3388475" y="3291275"/>
              <a:ext cx="2125" cy="725"/>
            </a:xfrm>
            <a:custGeom>
              <a:avLst/>
              <a:gdLst/>
              <a:ahLst/>
              <a:cxnLst/>
              <a:rect l="l" t="t" r="r" b="b"/>
              <a:pathLst>
                <a:path w="85" h="29" extrusionOk="0">
                  <a:moveTo>
                    <a:pt x="1" y="0"/>
                  </a:moveTo>
                  <a:cubicBezTo>
                    <a:pt x="12" y="4"/>
                    <a:pt x="23" y="7"/>
                    <a:pt x="32" y="10"/>
                  </a:cubicBezTo>
                  <a:lnTo>
                    <a:pt x="32" y="10"/>
                  </a:lnTo>
                  <a:cubicBezTo>
                    <a:pt x="19" y="5"/>
                    <a:pt x="8" y="0"/>
                    <a:pt x="1" y="0"/>
                  </a:cubicBezTo>
                  <a:close/>
                  <a:moveTo>
                    <a:pt x="32" y="10"/>
                  </a:moveTo>
                  <a:cubicBezTo>
                    <a:pt x="39" y="14"/>
                    <a:pt x="47" y="18"/>
                    <a:pt x="55" y="22"/>
                  </a:cubicBezTo>
                  <a:cubicBezTo>
                    <a:pt x="71" y="26"/>
                    <a:pt x="81" y="28"/>
                    <a:pt x="82" y="28"/>
                  </a:cubicBezTo>
                  <a:cubicBezTo>
                    <a:pt x="84" y="28"/>
                    <a:pt x="70" y="23"/>
                    <a:pt x="32"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3836175" y="3203250"/>
              <a:ext cx="575" cy="825"/>
            </a:xfrm>
            <a:custGeom>
              <a:avLst/>
              <a:gdLst/>
              <a:ahLst/>
              <a:cxnLst/>
              <a:rect l="l" t="t" r="r" b="b"/>
              <a:pathLst>
                <a:path w="23" h="33" extrusionOk="0">
                  <a:moveTo>
                    <a:pt x="22" y="0"/>
                  </a:moveTo>
                  <a:cubicBezTo>
                    <a:pt x="22" y="0"/>
                    <a:pt x="12" y="0"/>
                    <a:pt x="12" y="11"/>
                  </a:cubicBezTo>
                  <a:lnTo>
                    <a:pt x="1" y="32"/>
                  </a:lnTo>
                  <a:lnTo>
                    <a:pt x="22"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3503775" y="3112250"/>
              <a:ext cx="4625" cy="4075"/>
            </a:xfrm>
            <a:custGeom>
              <a:avLst/>
              <a:gdLst/>
              <a:ahLst/>
              <a:cxnLst/>
              <a:rect l="l" t="t" r="r" b="b"/>
              <a:pathLst>
                <a:path w="185" h="163" extrusionOk="0">
                  <a:moveTo>
                    <a:pt x="1" y="0"/>
                  </a:moveTo>
                  <a:cubicBezTo>
                    <a:pt x="1" y="0"/>
                    <a:pt x="33" y="43"/>
                    <a:pt x="184" y="162"/>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3526575" y="3331475"/>
              <a:ext cx="6600" cy="8450"/>
            </a:xfrm>
            <a:custGeom>
              <a:avLst/>
              <a:gdLst/>
              <a:ahLst/>
              <a:cxnLst/>
              <a:rect l="l" t="t" r="r" b="b"/>
              <a:pathLst>
                <a:path w="264" h="338" extrusionOk="0">
                  <a:moveTo>
                    <a:pt x="258" y="0"/>
                  </a:moveTo>
                  <a:cubicBezTo>
                    <a:pt x="256" y="0"/>
                    <a:pt x="214" y="52"/>
                    <a:pt x="104" y="196"/>
                  </a:cubicBezTo>
                  <a:cubicBezTo>
                    <a:pt x="18" y="293"/>
                    <a:pt x="61" y="272"/>
                    <a:pt x="7" y="326"/>
                  </a:cubicBezTo>
                  <a:cubicBezTo>
                    <a:pt x="2" y="334"/>
                    <a:pt x="1" y="338"/>
                    <a:pt x="2" y="338"/>
                  </a:cubicBezTo>
                  <a:cubicBezTo>
                    <a:pt x="15" y="338"/>
                    <a:pt x="264" y="0"/>
                    <a:pt x="25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3504325" y="3352025"/>
              <a:ext cx="9500" cy="9750"/>
            </a:xfrm>
            <a:custGeom>
              <a:avLst/>
              <a:gdLst/>
              <a:ahLst/>
              <a:cxnLst/>
              <a:rect l="l" t="t" r="r" b="b"/>
              <a:pathLst>
                <a:path w="380" h="390" extrusionOk="0">
                  <a:moveTo>
                    <a:pt x="379" y="0"/>
                  </a:moveTo>
                  <a:cubicBezTo>
                    <a:pt x="379" y="0"/>
                    <a:pt x="379" y="0"/>
                    <a:pt x="378" y="0"/>
                  </a:cubicBezTo>
                  <a:cubicBezTo>
                    <a:pt x="281" y="98"/>
                    <a:pt x="184" y="206"/>
                    <a:pt x="76" y="303"/>
                  </a:cubicBezTo>
                  <a:cubicBezTo>
                    <a:pt x="54" y="335"/>
                    <a:pt x="33" y="357"/>
                    <a:pt x="0" y="389"/>
                  </a:cubicBezTo>
                  <a:cubicBezTo>
                    <a:pt x="190" y="210"/>
                    <a:pt x="380" y="0"/>
                    <a:pt x="37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3568550" y="3240225"/>
              <a:ext cx="1675" cy="12275"/>
            </a:xfrm>
            <a:custGeom>
              <a:avLst/>
              <a:gdLst/>
              <a:ahLst/>
              <a:cxnLst/>
              <a:rect l="l" t="t" r="r" b="b"/>
              <a:pathLst>
                <a:path w="67" h="491" extrusionOk="0">
                  <a:moveTo>
                    <a:pt x="67" y="1"/>
                  </a:moveTo>
                  <a:lnTo>
                    <a:pt x="67" y="1"/>
                  </a:lnTo>
                  <a:cubicBezTo>
                    <a:pt x="56" y="87"/>
                    <a:pt x="34" y="174"/>
                    <a:pt x="34" y="260"/>
                  </a:cubicBezTo>
                  <a:cubicBezTo>
                    <a:pt x="25" y="352"/>
                    <a:pt x="0" y="490"/>
                    <a:pt x="6" y="490"/>
                  </a:cubicBezTo>
                  <a:cubicBezTo>
                    <a:pt x="7" y="490"/>
                    <a:pt x="9" y="486"/>
                    <a:pt x="13" y="476"/>
                  </a:cubicBezTo>
                  <a:lnTo>
                    <a:pt x="45" y="238"/>
                  </a:lnTo>
                  <a:lnTo>
                    <a:pt x="6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3557525" y="3280475"/>
              <a:ext cx="2175" cy="5150"/>
            </a:xfrm>
            <a:custGeom>
              <a:avLst/>
              <a:gdLst/>
              <a:ahLst/>
              <a:cxnLst/>
              <a:rect l="l" t="t" r="r" b="b"/>
              <a:pathLst>
                <a:path w="87" h="206" extrusionOk="0">
                  <a:moveTo>
                    <a:pt x="87" y="0"/>
                  </a:moveTo>
                  <a:cubicBezTo>
                    <a:pt x="54" y="65"/>
                    <a:pt x="33" y="130"/>
                    <a:pt x="0" y="205"/>
                  </a:cubicBezTo>
                  <a:cubicBezTo>
                    <a:pt x="54" y="87"/>
                    <a:pt x="65" y="87"/>
                    <a:pt x="87" y="22"/>
                  </a:cubicBez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3566600" y="3244825"/>
              <a:ext cx="2175" cy="12650"/>
            </a:xfrm>
            <a:custGeom>
              <a:avLst/>
              <a:gdLst/>
              <a:ahLst/>
              <a:cxnLst/>
              <a:rect l="l" t="t" r="r" b="b"/>
              <a:pathLst>
                <a:path w="87" h="506" extrusionOk="0">
                  <a:moveTo>
                    <a:pt x="86" y="1"/>
                  </a:moveTo>
                  <a:cubicBezTo>
                    <a:pt x="85" y="1"/>
                    <a:pt x="75" y="62"/>
                    <a:pt x="48" y="238"/>
                  </a:cubicBezTo>
                  <a:cubicBezTo>
                    <a:pt x="48" y="276"/>
                    <a:pt x="1" y="506"/>
                    <a:pt x="1" y="506"/>
                  </a:cubicBezTo>
                  <a:cubicBezTo>
                    <a:pt x="1" y="506"/>
                    <a:pt x="10" y="461"/>
                    <a:pt x="37" y="335"/>
                  </a:cubicBezTo>
                  <a:cubicBezTo>
                    <a:pt x="37" y="303"/>
                    <a:pt x="69" y="141"/>
                    <a:pt x="80" y="54"/>
                  </a:cubicBezTo>
                  <a:cubicBezTo>
                    <a:pt x="84" y="22"/>
                    <a:pt x="87" y="1"/>
                    <a:pt x="8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3494600" y="3104400"/>
              <a:ext cx="2450" cy="1650"/>
            </a:xfrm>
            <a:custGeom>
              <a:avLst/>
              <a:gdLst/>
              <a:ahLst/>
              <a:cxnLst/>
              <a:rect l="l" t="t" r="r" b="b"/>
              <a:pathLst>
                <a:path w="98" h="66" extrusionOk="0">
                  <a:moveTo>
                    <a:pt x="0" y="1"/>
                  </a:moveTo>
                  <a:lnTo>
                    <a:pt x="98" y="66"/>
                  </a:lnTo>
                  <a:lnTo>
                    <a:pt x="98" y="3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7"/>
            <p:cNvSpPr/>
            <p:nvPr/>
          </p:nvSpPr>
          <p:spPr>
            <a:xfrm>
              <a:off x="3583450" y="3327725"/>
              <a:ext cx="7575" cy="300"/>
            </a:xfrm>
            <a:custGeom>
              <a:avLst/>
              <a:gdLst/>
              <a:ahLst/>
              <a:cxnLst/>
              <a:rect l="l" t="t" r="r" b="b"/>
              <a:pathLst>
                <a:path w="303" h="12" extrusionOk="0">
                  <a:moveTo>
                    <a:pt x="0" y="0"/>
                  </a:moveTo>
                  <a:cubicBezTo>
                    <a:pt x="54" y="0"/>
                    <a:pt x="130" y="11"/>
                    <a:pt x="302" y="11"/>
                  </a:cubicBezTo>
                  <a:lnTo>
                    <a:pt x="22"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7"/>
            <p:cNvSpPr/>
            <p:nvPr/>
          </p:nvSpPr>
          <p:spPr>
            <a:xfrm>
              <a:off x="3700100" y="3309625"/>
              <a:ext cx="3800" cy="850"/>
            </a:xfrm>
            <a:custGeom>
              <a:avLst/>
              <a:gdLst/>
              <a:ahLst/>
              <a:cxnLst/>
              <a:rect l="l" t="t" r="r" b="b"/>
              <a:pathLst>
                <a:path w="152" h="34" extrusionOk="0">
                  <a:moveTo>
                    <a:pt x="151" y="1"/>
                  </a:moveTo>
                  <a:lnTo>
                    <a:pt x="86" y="11"/>
                  </a:lnTo>
                  <a:lnTo>
                    <a:pt x="0" y="33"/>
                  </a:lnTo>
                  <a:lnTo>
                    <a:pt x="15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3777325" y="3256700"/>
              <a:ext cx="10550" cy="8675"/>
            </a:xfrm>
            <a:custGeom>
              <a:avLst/>
              <a:gdLst/>
              <a:ahLst/>
              <a:cxnLst/>
              <a:rect l="l" t="t" r="r" b="b"/>
              <a:pathLst>
                <a:path w="422" h="347" extrusionOk="0">
                  <a:moveTo>
                    <a:pt x="389" y="1"/>
                  </a:moveTo>
                  <a:cubicBezTo>
                    <a:pt x="297" y="92"/>
                    <a:pt x="187" y="184"/>
                    <a:pt x="86" y="270"/>
                  </a:cubicBezTo>
                  <a:lnTo>
                    <a:pt x="86" y="270"/>
                  </a:lnTo>
                  <a:cubicBezTo>
                    <a:pt x="181" y="190"/>
                    <a:pt x="263" y="129"/>
                    <a:pt x="313" y="87"/>
                  </a:cubicBezTo>
                  <a:cubicBezTo>
                    <a:pt x="389" y="22"/>
                    <a:pt x="421" y="1"/>
                    <a:pt x="389" y="1"/>
                  </a:cubicBezTo>
                  <a:close/>
                  <a:moveTo>
                    <a:pt x="86" y="270"/>
                  </a:moveTo>
                  <a:cubicBezTo>
                    <a:pt x="58" y="294"/>
                    <a:pt x="30" y="319"/>
                    <a:pt x="0" y="346"/>
                  </a:cubicBezTo>
                  <a:cubicBezTo>
                    <a:pt x="27" y="321"/>
                    <a:pt x="56" y="296"/>
                    <a:pt x="86" y="27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8633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1">
  <p:cSld name="Title only 3 1">
    <p:spTree>
      <p:nvGrpSpPr>
        <p:cNvPr id="1" name="Shape 2032"/>
        <p:cNvGrpSpPr/>
        <p:nvPr/>
      </p:nvGrpSpPr>
      <p:grpSpPr>
        <a:xfrm>
          <a:off x="0" y="0"/>
          <a:ext cx="0" cy="0"/>
          <a:chOff x="0" y="0"/>
          <a:chExt cx="0" cy="0"/>
        </a:xfrm>
      </p:grpSpPr>
      <p:sp>
        <p:nvSpPr>
          <p:cNvPr id="2033" name="Google Shape;2033;p32"/>
          <p:cNvSpPr txBox="1">
            <a:spLocks noGrp="1"/>
          </p:cNvSpPr>
          <p:nvPr>
            <p:ph type="title"/>
          </p:nvPr>
        </p:nvSpPr>
        <p:spPr>
          <a:xfrm>
            <a:off x="2156850" y="3584875"/>
            <a:ext cx="4830600" cy="9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2"/>
              </a:buClr>
              <a:buSzPts val="3700"/>
              <a:buNone/>
              <a:defRPr>
                <a:solidFill>
                  <a:schemeClr val="lt2"/>
                </a:solidFill>
              </a:defRPr>
            </a:lvl2pPr>
            <a:lvl3pPr lvl="2" algn="ctr" rtl="0">
              <a:spcBef>
                <a:spcPts val="0"/>
              </a:spcBef>
              <a:spcAft>
                <a:spcPts val="0"/>
              </a:spcAft>
              <a:buClr>
                <a:schemeClr val="lt2"/>
              </a:buClr>
              <a:buSzPts val="3700"/>
              <a:buNone/>
              <a:defRPr>
                <a:solidFill>
                  <a:schemeClr val="lt2"/>
                </a:solidFill>
              </a:defRPr>
            </a:lvl3pPr>
            <a:lvl4pPr lvl="3" algn="ctr" rtl="0">
              <a:spcBef>
                <a:spcPts val="0"/>
              </a:spcBef>
              <a:spcAft>
                <a:spcPts val="0"/>
              </a:spcAft>
              <a:buClr>
                <a:schemeClr val="lt2"/>
              </a:buClr>
              <a:buSzPts val="3700"/>
              <a:buNone/>
              <a:defRPr>
                <a:solidFill>
                  <a:schemeClr val="lt2"/>
                </a:solidFill>
              </a:defRPr>
            </a:lvl4pPr>
            <a:lvl5pPr lvl="4" algn="ctr" rtl="0">
              <a:spcBef>
                <a:spcPts val="0"/>
              </a:spcBef>
              <a:spcAft>
                <a:spcPts val="0"/>
              </a:spcAft>
              <a:buClr>
                <a:schemeClr val="lt2"/>
              </a:buClr>
              <a:buSzPts val="3700"/>
              <a:buNone/>
              <a:defRPr>
                <a:solidFill>
                  <a:schemeClr val="lt2"/>
                </a:solidFill>
              </a:defRPr>
            </a:lvl5pPr>
            <a:lvl6pPr lvl="5" algn="ctr" rtl="0">
              <a:spcBef>
                <a:spcPts val="0"/>
              </a:spcBef>
              <a:spcAft>
                <a:spcPts val="0"/>
              </a:spcAft>
              <a:buClr>
                <a:schemeClr val="lt2"/>
              </a:buClr>
              <a:buSzPts val="3700"/>
              <a:buNone/>
              <a:defRPr>
                <a:solidFill>
                  <a:schemeClr val="lt2"/>
                </a:solidFill>
              </a:defRPr>
            </a:lvl6pPr>
            <a:lvl7pPr lvl="6" algn="ctr" rtl="0">
              <a:spcBef>
                <a:spcPts val="0"/>
              </a:spcBef>
              <a:spcAft>
                <a:spcPts val="0"/>
              </a:spcAft>
              <a:buClr>
                <a:schemeClr val="lt2"/>
              </a:buClr>
              <a:buSzPts val="3700"/>
              <a:buNone/>
              <a:defRPr>
                <a:solidFill>
                  <a:schemeClr val="lt2"/>
                </a:solidFill>
              </a:defRPr>
            </a:lvl7pPr>
            <a:lvl8pPr lvl="7" algn="ctr" rtl="0">
              <a:spcBef>
                <a:spcPts val="0"/>
              </a:spcBef>
              <a:spcAft>
                <a:spcPts val="0"/>
              </a:spcAft>
              <a:buClr>
                <a:schemeClr val="lt2"/>
              </a:buClr>
              <a:buSzPts val="3700"/>
              <a:buNone/>
              <a:defRPr>
                <a:solidFill>
                  <a:schemeClr val="lt2"/>
                </a:solidFill>
              </a:defRPr>
            </a:lvl8pPr>
            <a:lvl9pPr lvl="8" algn="ctr" rtl="0">
              <a:spcBef>
                <a:spcPts val="0"/>
              </a:spcBef>
              <a:spcAft>
                <a:spcPts val="0"/>
              </a:spcAft>
              <a:buClr>
                <a:schemeClr val="lt2"/>
              </a:buClr>
              <a:buSzPts val="3700"/>
              <a:buNone/>
              <a:defRPr>
                <a:solidFill>
                  <a:schemeClr val="lt2"/>
                </a:solidFill>
              </a:defRPr>
            </a:lvl9pPr>
          </a:lstStyle>
          <a:p>
            <a:endParaRPr/>
          </a:p>
        </p:txBody>
      </p:sp>
      <p:sp>
        <p:nvSpPr>
          <p:cNvPr id="2034" name="Google Shape;2034;p32"/>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539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1">
  <p:cSld name="Title only 2 1">
    <p:spTree>
      <p:nvGrpSpPr>
        <p:cNvPr id="1" name="Shape 2036"/>
        <p:cNvGrpSpPr/>
        <p:nvPr/>
      </p:nvGrpSpPr>
      <p:grpSpPr>
        <a:xfrm>
          <a:off x="0" y="0"/>
          <a:ext cx="0" cy="0"/>
          <a:chOff x="0" y="0"/>
          <a:chExt cx="0" cy="0"/>
        </a:xfrm>
      </p:grpSpPr>
      <p:sp>
        <p:nvSpPr>
          <p:cNvPr id="2037" name="Google Shape;2037;p33"/>
          <p:cNvSpPr txBox="1">
            <a:spLocks noGrp="1"/>
          </p:cNvSpPr>
          <p:nvPr>
            <p:ph type="title"/>
          </p:nvPr>
        </p:nvSpPr>
        <p:spPr>
          <a:xfrm>
            <a:off x="3657825" y="540000"/>
            <a:ext cx="4766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3000">
                <a:solidFill>
                  <a:schemeClr val="lt2"/>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38" name="Google Shape;2038;p3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0595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431275" y="454145"/>
            <a:ext cx="637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grpSp>
        <p:nvGrpSpPr>
          <p:cNvPr id="207" name="Google Shape;207;p6"/>
          <p:cNvGrpSpPr/>
          <p:nvPr/>
        </p:nvGrpSpPr>
        <p:grpSpPr>
          <a:xfrm>
            <a:off x="8208242" y="444849"/>
            <a:ext cx="795710" cy="172800"/>
            <a:chOff x="8159822" y="444849"/>
            <a:chExt cx="795710" cy="172800"/>
          </a:xfrm>
        </p:grpSpPr>
        <p:sp>
          <p:nvSpPr>
            <p:cNvPr id="208" name="Google Shape;208;p6"/>
            <p:cNvSpPr/>
            <p:nvPr/>
          </p:nvSpPr>
          <p:spPr>
            <a:xfrm>
              <a:off x="8159822"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436532"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831152"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8831152"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8484952"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883115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6"/>
          <p:cNvGrpSpPr/>
          <p:nvPr/>
        </p:nvGrpSpPr>
        <p:grpSpPr>
          <a:xfrm>
            <a:off x="8208252" y="4524165"/>
            <a:ext cx="795700" cy="172800"/>
            <a:chOff x="8208252" y="4524165"/>
            <a:chExt cx="795700" cy="172800"/>
          </a:xfrm>
        </p:grpSpPr>
        <p:sp>
          <p:nvSpPr>
            <p:cNvPr id="215" name="Google Shape;215;p6"/>
            <p:cNvSpPr/>
            <p:nvPr/>
          </p:nvSpPr>
          <p:spPr>
            <a:xfrm>
              <a:off x="8208252"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831152"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6"/>
          <p:cNvGrpSpPr/>
          <p:nvPr/>
        </p:nvGrpSpPr>
        <p:grpSpPr>
          <a:xfrm>
            <a:off x="8173502" y="4842487"/>
            <a:ext cx="830450" cy="172854"/>
            <a:chOff x="8159822" y="4842487"/>
            <a:chExt cx="830450" cy="172854"/>
          </a:xfrm>
        </p:grpSpPr>
        <p:sp>
          <p:nvSpPr>
            <p:cNvPr id="218" name="Google Shape;218;p6"/>
            <p:cNvSpPr/>
            <p:nvPr/>
          </p:nvSpPr>
          <p:spPr>
            <a:xfrm>
              <a:off x="8471272"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159822"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6"/>
          <p:cNvGrpSpPr/>
          <p:nvPr/>
        </p:nvGrpSpPr>
        <p:grpSpPr>
          <a:xfrm>
            <a:off x="8208255" y="762363"/>
            <a:ext cx="795696" cy="172800"/>
            <a:chOff x="8159832" y="762363"/>
            <a:chExt cx="795696" cy="172800"/>
          </a:xfrm>
        </p:grpSpPr>
        <p:sp>
          <p:nvSpPr>
            <p:cNvPr id="221" name="Google Shape;221;p6"/>
            <p:cNvSpPr/>
            <p:nvPr/>
          </p:nvSpPr>
          <p:spPr>
            <a:xfrm>
              <a:off x="8782728"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159832"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6"/>
          <p:cNvGrpSpPr/>
          <p:nvPr/>
        </p:nvGrpSpPr>
        <p:grpSpPr>
          <a:xfrm>
            <a:off x="8554452" y="128159"/>
            <a:ext cx="449500" cy="172800"/>
            <a:chOff x="8159828" y="128159"/>
            <a:chExt cx="449500" cy="172800"/>
          </a:xfrm>
        </p:grpSpPr>
        <p:sp>
          <p:nvSpPr>
            <p:cNvPr id="224" name="Google Shape;224;p6"/>
            <p:cNvSpPr/>
            <p:nvPr/>
          </p:nvSpPr>
          <p:spPr>
            <a:xfrm>
              <a:off x="81598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84365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6"/>
          <p:cNvSpPr/>
          <p:nvPr/>
        </p:nvSpPr>
        <p:spPr>
          <a:xfrm>
            <a:off x="8831152"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8484952"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8484952"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8484952"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883115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8484952"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6"/>
          <p:cNvGrpSpPr/>
          <p:nvPr/>
        </p:nvGrpSpPr>
        <p:grpSpPr>
          <a:xfrm>
            <a:off x="8554452" y="4207947"/>
            <a:ext cx="449500" cy="172800"/>
            <a:chOff x="8159828" y="4207947"/>
            <a:chExt cx="449500" cy="172800"/>
          </a:xfrm>
        </p:grpSpPr>
        <p:sp>
          <p:nvSpPr>
            <p:cNvPr id="233" name="Google Shape;233;p6"/>
            <p:cNvSpPr/>
            <p:nvPr/>
          </p:nvSpPr>
          <p:spPr>
            <a:xfrm>
              <a:off x="81598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4365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6"/>
          <p:cNvGrpSpPr/>
          <p:nvPr/>
        </p:nvGrpSpPr>
        <p:grpSpPr>
          <a:xfrm>
            <a:off x="8554452" y="2327859"/>
            <a:ext cx="449500" cy="172800"/>
            <a:chOff x="8159828" y="2327859"/>
            <a:chExt cx="449500" cy="172800"/>
          </a:xfrm>
        </p:grpSpPr>
        <p:sp>
          <p:nvSpPr>
            <p:cNvPr id="236" name="Google Shape;236;p6"/>
            <p:cNvSpPr/>
            <p:nvPr/>
          </p:nvSpPr>
          <p:spPr>
            <a:xfrm>
              <a:off x="81598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4365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6"/>
          <p:cNvSpPr/>
          <p:nvPr/>
        </p:nvSpPr>
        <p:spPr>
          <a:xfrm>
            <a:off x="7892750" y="4565000"/>
            <a:ext cx="2435125" cy="727825"/>
          </a:xfrm>
          <a:custGeom>
            <a:avLst/>
            <a:gdLst/>
            <a:ahLst/>
            <a:cxnLst/>
            <a:rect l="l" t="t" r="r" b="b"/>
            <a:pathLst>
              <a:path w="97405" h="29113" extrusionOk="0">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9015087">
            <a:off x="-210317" y="3713926"/>
            <a:ext cx="975488" cy="649127"/>
          </a:xfrm>
          <a:custGeom>
            <a:avLst/>
            <a:gdLst/>
            <a:ahLst/>
            <a:cxnLst/>
            <a:rect l="l" t="t" r="r" b="b"/>
            <a:pathLst>
              <a:path w="33625" h="22378" extrusionOk="0">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0"/>
        <p:cNvGrpSpPr/>
        <p:nvPr/>
      </p:nvGrpSpPr>
      <p:grpSpPr>
        <a:xfrm>
          <a:off x="0" y="0"/>
          <a:ext cx="0" cy="0"/>
          <a:chOff x="0" y="0"/>
          <a:chExt cx="0" cy="0"/>
        </a:xfrm>
      </p:grpSpPr>
      <p:sp>
        <p:nvSpPr>
          <p:cNvPr id="241" name="Google Shape;241;p7"/>
          <p:cNvSpPr txBox="1">
            <a:spLocks noGrp="1"/>
          </p:cNvSpPr>
          <p:nvPr>
            <p:ph type="title"/>
          </p:nvPr>
        </p:nvSpPr>
        <p:spPr>
          <a:xfrm>
            <a:off x="1421552" y="448846"/>
            <a:ext cx="53316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2" name="Google Shape;242;p7"/>
          <p:cNvSpPr txBox="1">
            <a:spLocks noGrp="1"/>
          </p:cNvSpPr>
          <p:nvPr>
            <p:ph type="subTitle" idx="1"/>
          </p:nvPr>
        </p:nvSpPr>
        <p:spPr>
          <a:xfrm>
            <a:off x="1421558" y="1549775"/>
            <a:ext cx="4666200" cy="2701800"/>
          </a:xfrm>
          <a:prstGeom prst="rect">
            <a:avLst/>
          </a:prstGeom>
        </p:spPr>
        <p:txBody>
          <a:bodyPr spcFirstLastPara="1" wrap="square" lIns="91425" tIns="91425" rIns="91425" bIns="91425" anchor="t" anchorCtr="0">
            <a:noAutofit/>
          </a:bodyPr>
          <a:lstStyle>
            <a:lvl1pPr lvl="0">
              <a:spcBef>
                <a:spcPts val="0"/>
              </a:spcBef>
              <a:spcAft>
                <a:spcPts val="0"/>
              </a:spcAft>
              <a:buClr>
                <a:srgbClr val="999999"/>
              </a:buClr>
              <a:buSzPts val="800"/>
              <a:buFont typeface="Open Sans"/>
              <a:buChar char="●"/>
              <a:defRPr/>
            </a:lvl1pPr>
            <a:lvl2pPr lvl="1">
              <a:spcBef>
                <a:spcPts val="0"/>
              </a:spcBef>
              <a:spcAft>
                <a:spcPts val="0"/>
              </a:spcAft>
              <a:buClr>
                <a:srgbClr val="999999"/>
              </a:buClr>
              <a:buSzPts val="800"/>
              <a:buFont typeface="Open Sans"/>
              <a:buChar char="○"/>
              <a:defRPr/>
            </a:lvl2pPr>
            <a:lvl3pPr lvl="2">
              <a:spcBef>
                <a:spcPts val="0"/>
              </a:spcBef>
              <a:spcAft>
                <a:spcPts val="0"/>
              </a:spcAft>
              <a:buClr>
                <a:srgbClr val="999999"/>
              </a:buClr>
              <a:buSzPts val="800"/>
              <a:buFont typeface="Open Sans"/>
              <a:buChar char="■"/>
              <a:defRPr/>
            </a:lvl3pPr>
            <a:lvl4pPr lvl="3">
              <a:spcBef>
                <a:spcPts val="0"/>
              </a:spcBef>
              <a:spcAft>
                <a:spcPts val="0"/>
              </a:spcAft>
              <a:buClr>
                <a:srgbClr val="999999"/>
              </a:buClr>
              <a:buSzPts val="800"/>
              <a:buFont typeface="Open Sans"/>
              <a:buChar char="●"/>
              <a:defRPr/>
            </a:lvl4pPr>
            <a:lvl5pPr lvl="4">
              <a:spcBef>
                <a:spcPts val="0"/>
              </a:spcBef>
              <a:spcAft>
                <a:spcPts val="0"/>
              </a:spcAft>
              <a:buClr>
                <a:srgbClr val="999999"/>
              </a:buClr>
              <a:buSzPts val="1200"/>
              <a:buFont typeface="Open Sans"/>
              <a:buChar char="○"/>
              <a:defRPr/>
            </a:lvl5pPr>
            <a:lvl6pPr lvl="5">
              <a:spcBef>
                <a:spcPts val="0"/>
              </a:spcBef>
              <a:spcAft>
                <a:spcPts val="0"/>
              </a:spcAft>
              <a:buClr>
                <a:srgbClr val="999999"/>
              </a:buClr>
              <a:buSzPts val="1200"/>
              <a:buFont typeface="Open Sans"/>
              <a:buChar char="■"/>
              <a:defRPr/>
            </a:lvl6pPr>
            <a:lvl7pPr lvl="6">
              <a:spcBef>
                <a:spcPts val="0"/>
              </a:spcBef>
              <a:spcAft>
                <a:spcPts val="0"/>
              </a:spcAft>
              <a:buClr>
                <a:srgbClr val="999999"/>
              </a:buClr>
              <a:buSzPts val="700"/>
              <a:buFont typeface="Open Sans"/>
              <a:buChar char="●"/>
              <a:defRPr/>
            </a:lvl7pPr>
            <a:lvl8pPr lvl="7">
              <a:spcBef>
                <a:spcPts val="0"/>
              </a:spcBef>
              <a:spcAft>
                <a:spcPts val="0"/>
              </a:spcAft>
              <a:buClr>
                <a:srgbClr val="999999"/>
              </a:buClr>
              <a:buSzPts val="700"/>
              <a:buFont typeface="Open Sans"/>
              <a:buChar char="○"/>
              <a:defRPr/>
            </a:lvl8pPr>
            <a:lvl9pPr lvl="8">
              <a:spcBef>
                <a:spcPts val="0"/>
              </a:spcBef>
              <a:spcAft>
                <a:spcPts val="0"/>
              </a:spcAft>
              <a:buClr>
                <a:srgbClr val="999999"/>
              </a:buClr>
              <a:buSzPts val="600"/>
              <a:buFont typeface="Open Sans"/>
              <a:buChar char="■"/>
              <a:defRPr/>
            </a:lvl9pPr>
          </a:lstStyle>
          <a:p>
            <a:endParaRPr/>
          </a:p>
        </p:txBody>
      </p:sp>
      <p:grpSp>
        <p:nvGrpSpPr>
          <p:cNvPr id="243" name="Google Shape;243;p7"/>
          <p:cNvGrpSpPr/>
          <p:nvPr/>
        </p:nvGrpSpPr>
        <p:grpSpPr>
          <a:xfrm rot="10800000" flipH="1">
            <a:off x="7314169" y="128159"/>
            <a:ext cx="1695356" cy="4887182"/>
            <a:chOff x="7314169" y="128159"/>
            <a:chExt cx="1695356" cy="4887182"/>
          </a:xfrm>
        </p:grpSpPr>
        <p:grpSp>
          <p:nvGrpSpPr>
            <p:cNvPr id="244" name="Google Shape;244;p7"/>
            <p:cNvGrpSpPr/>
            <p:nvPr/>
          </p:nvGrpSpPr>
          <p:grpSpPr>
            <a:xfrm>
              <a:off x="7590909" y="128159"/>
              <a:ext cx="1418616" cy="172800"/>
              <a:chOff x="134475" y="128159"/>
              <a:chExt cx="1418616" cy="172800"/>
            </a:xfrm>
          </p:grpSpPr>
          <p:sp>
            <p:nvSpPr>
              <p:cNvPr id="245" name="Google Shape;245;p7"/>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7"/>
            <p:cNvGrpSpPr/>
            <p:nvPr/>
          </p:nvGrpSpPr>
          <p:grpSpPr>
            <a:xfrm>
              <a:off x="8213815" y="444849"/>
              <a:ext cx="795710" cy="172800"/>
              <a:chOff x="134475" y="444849"/>
              <a:chExt cx="795710" cy="172800"/>
            </a:xfrm>
          </p:grpSpPr>
          <p:sp>
            <p:nvSpPr>
              <p:cNvPr id="249" name="Google Shape;249;p7"/>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7"/>
            <p:cNvGrpSpPr/>
            <p:nvPr/>
          </p:nvGrpSpPr>
          <p:grpSpPr>
            <a:xfrm>
              <a:off x="7314203" y="761513"/>
              <a:ext cx="1695322" cy="172800"/>
              <a:chOff x="134475" y="761513"/>
              <a:chExt cx="1695322" cy="172800"/>
            </a:xfrm>
          </p:grpSpPr>
          <p:sp>
            <p:nvSpPr>
              <p:cNvPr id="252" name="Google Shape;252;p7"/>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8006596" y="1078190"/>
              <a:ext cx="1002929" cy="174499"/>
              <a:chOff x="134475" y="1078190"/>
              <a:chExt cx="1002929" cy="174499"/>
            </a:xfrm>
          </p:grpSpPr>
          <p:sp>
            <p:nvSpPr>
              <p:cNvPr id="257" name="Google Shape;257;p7"/>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7"/>
            <p:cNvGrpSpPr/>
            <p:nvPr/>
          </p:nvGrpSpPr>
          <p:grpSpPr>
            <a:xfrm>
              <a:off x="7314203" y="1394867"/>
              <a:ext cx="1695322" cy="172800"/>
              <a:chOff x="134475" y="1394867"/>
              <a:chExt cx="1695322" cy="172800"/>
            </a:xfrm>
          </p:grpSpPr>
          <p:sp>
            <p:nvSpPr>
              <p:cNvPr id="262" name="Google Shape;262;p7"/>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7"/>
            <p:cNvGrpSpPr/>
            <p:nvPr/>
          </p:nvGrpSpPr>
          <p:grpSpPr>
            <a:xfrm>
              <a:off x="7314203" y="1709845"/>
              <a:ext cx="1695322" cy="172800"/>
              <a:chOff x="134475" y="1709845"/>
              <a:chExt cx="1695322" cy="172800"/>
            </a:xfrm>
          </p:grpSpPr>
          <p:sp>
            <p:nvSpPr>
              <p:cNvPr id="267" name="Google Shape;267;p7"/>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7"/>
            <p:cNvGrpSpPr/>
            <p:nvPr/>
          </p:nvGrpSpPr>
          <p:grpSpPr>
            <a:xfrm>
              <a:off x="7937109" y="2026522"/>
              <a:ext cx="1072416" cy="172800"/>
              <a:chOff x="134475" y="2026522"/>
              <a:chExt cx="1072416" cy="172800"/>
            </a:xfrm>
          </p:grpSpPr>
          <p:sp>
            <p:nvSpPr>
              <p:cNvPr id="272" name="Google Shape;272;p7"/>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7"/>
            <p:cNvGrpSpPr/>
            <p:nvPr/>
          </p:nvGrpSpPr>
          <p:grpSpPr>
            <a:xfrm>
              <a:off x="8283305" y="2344898"/>
              <a:ext cx="726220" cy="172800"/>
              <a:chOff x="134475" y="2344898"/>
              <a:chExt cx="726220" cy="172800"/>
            </a:xfrm>
          </p:grpSpPr>
          <p:sp>
            <p:nvSpPr>
              <p:cNvPr id="276" name="Google Shape;276;p7"/>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8213815" y="2942492"/>
              <a:ext cx="795710" cy="172800"/>
              <a:chOff x="134475" y="2942492"/>
              <a:chExt cx="795710" cy="172800"/>
            </a:xfrm>
          </p:grpSpPr>
          <p:sp>
            <p:nvSpPr>
              <p:cNvPr id="280" name="Google Shape;280;p7"/>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7"/>
            <p:cNvGrpSpPr/>
            <p:nvPr/>
          </p:nvGrpSpPr>
          <p:grpSpPr>
            <a:xfrm>
              <a:off x="7314203" y="3259156"/>
              <a:ext cx="1695322" cy="172800"/>
              <a:chOff x="134475" y="3259156"/>
              <a:chExt cx="1695322" cy="172800"/>
            </a:xfrm>
          </p:grpSpPr>
          <p:sp>
            <p:nvSpPr>
              <p:cNvPr id="283" name="Google Shape;283;p7"/>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7"/>
            <p:cNvGrpSpPr/>
            <p:nvPr/>
          </p:nvGrpSpPr>
          <p:grpSpPr>
            <a:xfrm>
              <a:off x="8006596" y="3575833"/>
              <a:ext cx="1002929" cy="174499"/>
              <a:chOff x="134475" y="3575833"/>
              <a:chExt cx="1002929" cy="174499"/>
            </a:xfrm>
          </p:grpSpPr>
          <p:sp>
            <p:nvSpPr>
              <p:cNvPr id="288" name="Google Shape;288;p7"/>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7"/>
            <p:cNvGrpSpPr/>
            <p:nvPr/>
          </p:nvGrpSpPr>
          <p:grpSpPr>
            <a:xfrm>
              <a:off x="7314203" y="3892510"/>
              <a:ext cx="1695322" cy="172800"/>
              <a:chOff x="134475" y="3892510"/>
              <a:chExt cx="1695322" cy="172800"/>
            </a:xfrm>
          </p:grpSpPr>
          <p:sp>
            <p:nvSpPr>
              <p:cNvPr id="293" name="Google Shape;293;p7"/>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7"/>
            <p:cNvGrpSpPr/>
            <p:nvPr/>
          </p:nvGrpSpPr>
          <p:grpSpPr>
            <a:xfrm flipH="1">
              <a:off x="7314203" y="4207488"/>
              <a:ext cx="1695322" cy="172800"/>
              <a:chOff x="134475" y="4207488"/>
              <a:chExt cx="1695322" cy="172800"/>
            </a:xfrm>
          </p:grpSpPr>
          <p:sp>
            <p:nvSpPr>
              <p:cNvPr id="298" name="Google Shape;298;p7"/>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7"/>
            <p:cNvGrpSpPr/>
            <p:nvPr/>
          </p:nvGrpSpPr>
          <p:grpSpPr>
            <a:xfrm>
              <a:off x="7937109" y="4524165"/>
              <a:ext cx="1072416" cy="172800"/>
              <a:chOff x="134475" y="4524165"/>
              <a:chExt cx="1072416" cy="172800"/>
            </a:xfrm>
          </p:grpSpPr>
          <p:sp>
            <p:nvSpPr>
              <p:cNvPr id="303" name="Google Shape;303;p7"/>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83305" y="4842541"/>
              <a:ext cx="726220" cy="172800"/>
              <a:chOff x="134475" y="4842541"/>
              <a:chExt cx="726220" cy="172800"/>
            </a:xfrm>
          </p:grpSpPr>
          <p:sp>
            <p:nvSpPr>
              <p:cNvPr id="307" name="Google Shape;307;p7"/>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7"/>
            <p:cNvGrpSpPr/>
            <p:nvPr/>
          </p:nvGrpSpPr>
          <p:grpSpPr>
            <a:xfrm>
              <a:off x="7314169" y="2625802"/>
              <a:ext cx="1695356" cy="172800"/>
              <a:chOff x="134475" y="2625802"/>
              <a:chExt cx="1695356" cy="172800"/>
            </a:xfrm>
          </p:grpSpPr>
          <p:sp>
            <p:nvSpPr>
              <p:cNvPr id="311" name="Google Shape;311;p7"/>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5" name="Google Shape;315;p7"/>
          <p:cNvSpPr/>
          <p:nvPr/>
        </p:nvSpPr>
        <p:spPr>
          <a:xfrm rot="-3688945" flipH="1">
            <a:off x="8625993" y="21410"/>
            <a:ext cx="1952808" cy="872809"/>
          </a:xfrm>
          <a:custGeom>
            <a:avLst/>
            <a:gdLst/>
            <a:ahLst/>
            <a:cxnLst/>
            <a:rect l="l" t="t" r="r" b="b"/>
            <a:pathLst>
              <a:path w="58116" h="25975" extrusionOk="0">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rot="9691403">
            <a:off x="-513843" y="3412182"/>
            <a:ext cx="1751827" cy="863977"/>
            <a:chOff x="238125" y="780400"/>
            <a:chExt cx="1751925" cy="864025"/>
          </a:xfrm>
        </p:grpSpPr>
        <p:sp>
          <p:nvSpPr>
            <p:cNvPr id="317" name="Google Shape;317;p7"/>
            <p:cNvSpPr/>
            <p:nvPr/>
          </p:nvSpPr>
          <p:spPr>
            <a:xfrm>
              <a:off x="478175" y="1237750"/>
              <a:ext cx="11900" cy="2175"/>
            </a:xfrm>
            <a:custGeom>
              <a:avLst/>
              <a:gdLst/>
              <a:ahLst/>
              <a:cxnLst/>
              <a:rect l="l" t="t" r="r" b="b"/>
              <a:pathLst>
                <a:path w="476" h="87" extrusionOk="0">
                  <a:moveTo>
                    <a:pt x="22" y="0"/>
                  </a:moveTo>
                  <a:cubicBezTo>
                    <a:pt x="0" y="0"/>
                    <a:pt x="151" y="33"/>
                    <a:pt x="184" y="43"/>
                  </a:cubicBezTo>
                  <a:lnTo>
                    <a:pt x="475" y="87"/>
                  </a:lnTo>
                  <a:cubicBezTo>
                    <a:pt x="324" y="54"/>
                    <a:pt x="43" y="0"/>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471675" y="1237200"/>
              <a:ext cx="11225" cy="1725"/>
            </a:xfrm>
            <a:custGeom>
              <a:avLst/>
              <a:gdLst/>
              <a:ahLst/>
              <a:cxnLst/>
              <a:rect l="l" t="t" r="r" b="b"/>
              <a:pathLst>
                <a:path w="449" h="69" extrusionOk="0">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265373" flipH="1">
              <a:off x="415542" y="1234601"/>
              <a:ext cx="27026" cy="3617"/>
            </a:xfrm>
            <a:custGeom>
              <a:avLst/>
              <a:gdLst/>
              <a:ahLst/>
              <a:cxnLst/>
              <a:rect l="l" t="t" r="r" b="b"/>
              <a:pathLst>
                <a:path w="455" h="17" extrusionOk="0">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386350" y="1234775"/>
              <a:ext cx="23925" cy="3000"/>
            </a:xfrm>
            <a:custGeom>
              <a:avLst/>
              <a:gdLst/>
              <a:ahLst/>
              <a:cxnLst/>
              <a:rect l="l" t="t" r="r" b="b"/>
              <a:pathLst>
                <a:path w="957" h="120" extrusionOk="0">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376625" y="1237750"/>
              <a:ext cx="9750" cy="1900"/>
            </a:xfrm>
            <a:custGeom>
              <a:avLst/>
              <a:gdLst/>
              <a:ahLst/>
              <a:cxnLst/>
              <a:rect l="l" t="t" r="r" b="b"/>
              <a:pathLst>
                <a:path w="390" h="76" extrusionOk="0">
                  <a:moveTo>
                    <a:pt x="1" y="76"/>
                  </a:moveTo>
                  <a:lnTo>
                    <a:pt x="3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443875" y="1234500"/>
              <a:ext cx="8925" cy="825"/>
            </a:xfrm>
            <a:custGeom>
              <a:avLst/>
              <a:gdLst/>
              <a:ahLst/>
              <a:cxnLst/>
              <a:rect l="l" t="t" r="r" b="b"/>
              <a:pathLst>
                <a:path w="357" h="33" extrusionOk="0">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439000" y="1234500"/>
              <a:ext cx="9475" cy="575"/>
            </a:xfrm>
            <a:custGeom>
              <a:avLst/>
              <a:gdLst/>
              <a:ahLst/>
              <a:cxnLst/>
              <a:rect l="l" t="t" r="r" b="b"/>
              <a:pathLst>
                <a:path w="379" h="23" extrusionOk="0">
                  <a:moveTo>
                    <a:pt x="1" y="1"/>
                  </a:moveTo>
                  <a:cubicBezTo>
                    <a:pt x="44" y="1"/>
                    <a:pt x="163" y="11"/>
                    <a:pt x="379" y="22"/>
                  </a:cubicBezTo>
                  <a:cubicBezTo>
                    <a:pt x="195" y="11"/>
                    <a:pt x="55"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452775" y="1235300"/>
              <a:ext cx="1100" cy="25"/>
            </a:xfrm>
            <a:custGeom>
              <a:avLst/>
              <a:gdLst/>
              <a:ahLst/>
              <a:cxnLst/>
              <a:rect l="l" t="t" r="r" b="b"/>
              <a:pathLst>
                <a:path w="44" h="1" extrusionOk="0">
                  <a:moveTo>
                    <a:pt x="44" y="1"/>
                  </a:moveTo>
                  <a:lnTo>
                    <a:pt x="1" y="1"/>
                  </a:lnTo>
                  <a:cubicBezTo>
                    <a:pt x="12" y="1"/>
                    <a:pt x="22" y="1"/>
                    <a:pt x="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487750" y="1240575"/>
              <a:ext cx="12575" cy="2325"/>
            </a:xfrm>
            <a:custGeom>
              <a:avLst/>
              <a:gdLst/>
              <a:ahLst/>
              <a:cxnLst/>
              <a:rect l="l" t="t" r="r" b="b"/>
              <a:pathLst>
                <a:path w="503" h="93" extrusionOk="0">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459250" y="1236125"/>
              <a:ext cx="12725" cy="1375"/>
            </a:xfrm>
            <a:custGeom>
              <a:avLst/>
              <a:gdLst/>
              <a:ahLst/>
              <a:cxnLst/>
              <a:rect l="l" t="t" r="r" b="b"/>
              <a:pathLst>
                <a:path w="509" h="55" extrusionOk="0">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453325" y="1235850"/>
              <a:ext cx="5950" cy="300"/>
            </a:xfrm>
            <a:custGeom>
              <a:avLst/>
              <a:gdLst/>
              <a:ahLst/>
              <a:cxnLst/>
              <a:rect l="l" t="t" r="r" b="b"/>
              <a:pathLst>
                <a:path w="238" h="12" extrusionOk="0">
                  <a:moveTo>
                    <a:pt x="0" y="1"/>
                  </a:moveTo>
                  <a:lnTo>
                    <a:pt x="238" y="11"/>
                  </a:lnTo>
                  <a:lnTo>
                    <a:pt x="238" y="11"/>
                  </a:lnTo>
                  <a:lnTo>
                    <a:pt x="6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79875" y="1236225"/>
              <a:ext cx="22050" cy="3150"/>
            </a:xfrm>
            <a:custGeom>
              <a:avLst/>
              <a:gdLst/>
              <a:ahLst/>
              <a:cxnLst/>
              <a:rect l="l" t="t" r="r" b="b"/>
              <a:pathLst>
                <a:path w="882" h="126" extrusionOk="0">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420650" y="1234775"/>
              <a:ext cx="1100" cy="25"/>
            </a:xfrm>
            <a:custGeom>
              <a:avLst/>
              <a:gdLst/>
              <a:ahLst/>
              <a:cxnLst/>
              <a:rect l="l" t="t" r="r" b="b"/>
              <a:pathLst>
                <a:path w="44" h="1" extrusionOk="0">
                  <a:moveTo>
                    <a:pt x="44" y="0"/>
                  </a:moveTo>
                  <a:lnTo>
                    <a:pt x="0" y="0"/>
                  </a:lnTo>
                  <a:cubicBezTo>
                    <a:pt x="22" y="0"/>
                    <a:pt x="33" y="0"/>
                    <a:pt x="4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320200" y="1256650"/>
              <a:ext cx="1375" cy="300"/>
            </a:xfrm>
            <a:custGeom>
              <a:avLst/>
              <a:gdLst/>
              <a:ahLst/>
              <a:cxnLst/>
              <a:rect l="l" t="t" r="r" b="b"/>
              <a:pathLst>
                <a:path w="55" h="12" extrusionOk="0">
                  <a:moveTo>
                    <a:pt x="44" y="0"/>
                  </a:moveTo>
                  <a:lnTo>
                    <a:pt x="0" y="11"/>
                  </a:lnTo>
                  <a:lnTo>
                    <a:pt x="5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399575" y="1235300"/>
              <a:ext cx="12725" cy="1375"/>
            </a:xfrm>
            <a:custGeom>
              <a:avLst/>
              <a:gdLst/>
              <a:ahLst/>
              <a:cxnLst/>
              <a:rect l="l" t="t" r="r" b="b"/>
              <a:pathLst>
                <a:path w="509" h="55" extrusionOk="0">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359625" y="1241525"/>
              <a:ext cx="8675" cy="1900"/>
            </a:xfrm>
            <a:custGeom>
              <a:avLst/>
              <a:gdLst/>
              <a:ahLst/>
              <a:cxnLst/>
              <a:rect l="l" t="t" r="r" b="b"/>
              <a:pathLst>
                <a:path w="347" h="76" extrusionOk="0">
                  <a:moveTo>
                    <a:pt x="346" y="0"/>
                  </a:moveTo>
                  <a:lnTo>
                    <a:pt x="346" y="0"/>
                  </a:lnTo>
                  <a:cubicBezTo>
                    <a:pt x="227" y="22"/>
                    <a:pt x="119" y="44"/>
                    <a:pt x="0" y="76"/>
                  </a:cubicBezTo>
                  <a:cubicBezTo>
                    <a:pt x="108" y="54"/>
                    <a:pt x="227" y="33"/>
                    <a:pt x="3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418225" y="1234775"/>
              <a:ext cx="1650" cy="25"/>
            </a:xfrm>
            <a:custGeom>
              <a:avLst/>
              <a:gdLst/>
              <a:ahLst/>
              <a:cxnLst/>
              <a:rect l="l" t="t" r="r" b="b"/>
              <a:pathLst>
                <a:path w="66" h="1" extrusionOk="0">
                  <a:moveTo>
                    <a:pt x="33" y="0"/>
                  </a:moveTo>
                  <a:lnTo>
                    <a:pt x="65" y="0"/>
                  </a:lnTo>
                  <a:cubicBezTo>
                    <a:pt x="0" y="0"/>
                    <a:pt x="0" y="0"/>
                    <a:pt x="3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412275" y="1234775"/>
              <a:ext cx="8400" cy="550"/>
            </a:xfrm>
            <a:custGeom>
              <a:avLst/>
              <a:gdLst/>
              <a:ahLst/>
              <a:cxnLst/>
              <a:rect l="l" t="t" r="r" b="b"/>
              <a:pathLst>
                <a:path w="336" h="22" extrusionOk="0">
                  <a:moveTo>
                    <a:pt x="271" y="0"/>
                  </a:moveTo>
                  <a:cubicBezTo>
                    <a:pt x="163" y="11"/>
                    <a:pt x="87" y="11"/>
                    <a:pt x="1" y="22"/>
                  </a:cubicBezTo>
                  <a:cubicBezTo>
                    <a:pt x="119" y="11"/>
                    <a:pt x="238" y="11"/>
                    <a:pt x="33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92825" y="1253350"/>
              <a:ext cx="40225" cy="20175"/>
            </a:xfrm>
            <a:custGeom>
              <a:avLst/>
              <a:gdLst/>
              <a:ahLst/>
              <a:cxnLst/>
              <a:rect l="l" t="t" r="r" b="b"/>
              <a:pathLst>
                <a:path w="1609" h="807" extrusionOk="0">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21550" y="1247475"/>
              <a:ext cx="25125" cy="9200"/>
            </a:xfrm>
            <a:custGeom>
              <a:avLst/>
              <a:gdLst/>
              <a:ahLst/>
              <a:cxnLst/>
              <a:rect l="l" t="t" r="r" b="b"/>
              <a:pathLst>
                <a:path w="1005" h="368" extrusionOk="0">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650" y="1239350"/>
              <a:ext cx="33250" cy="8150"/>
            </a:xfrm>
            <a:custGeom>
              <a:avLst/>
              <a:gdLst/>
              <a:ahLst/>
              <a:cxnLst/>
              <a:rect l="l" t="t" r="r" b="b"/>
              <a:pathLst>
                <a:path w="1330" h="326" extrusionOk="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479350" y="1239725"/>
              <a:ext cx="2075" cy="475"/>
            </a:xfrm>
            <a:custGeom>
              <a:avLst/>
              <a:gdLst/>
              <a:ahLst/>
              <a:cxnLst/>
              <a:rect l="l" t="t" r="r" b="b"/>
              <a:pathLst>
                <a:path w="83" h="19" extrusionOk="0">
                  <a:moveTo>
                    <a:pt x="7" y="0"/>
                  </a:moveTo>
                  <a:cubicBezTo>
                    <a:pt x="1" y="0"/>
                    <a:pt x="19" y="6"/>
                    <a:pt x="83" y="18"/>
                  </a:cubicBezTo>
                  <a:lnTo>
                    <a:pt x="50" y="8"/>
                  </a:lnTo>
                  <a:cubicBezTo>
                    <a:pt x="28" y="3"/>
                    <a:pt x="1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460650" y="1236650"/>
              <a:ext cx="26100" cy="4250"/>
            </a:xfrm>
            <a:custGeom>
              <a:avLst/>
              <a:gdLst/>
              <a:ahLst/>
              <a:cxnLst/>
              <a:rect l="l" t="t" r="r" b="b"/>
              <a:pathLst>
                <a:path w="1044" h="170" extrusionOk="0">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400125" y="1235850"/>
              <a:ext cx="18925" cy="1650"/>
            </a:xfrm>
            <a:custGeom>
              <a:avLst/>
              <a:gdLst/>
              <a:ahLst/>
              <a:cxnLst/>
              <a:rect l="l" t="t" r="r" b="b"/>
              <a:pathLst>
                <a:path w="757" h="66" extrusionOk="0">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10475" y="1256650"/>
              <a:ext cx="10025" cy="5150"/>
            </a:xfrm>
            <a:custGeom>
              <a:avLst/>
              <a:gdLst/>
              <a:ahLst/>
              <a:cxnLst/>
              <a:rect l="l" t="t" r="r" b="b"/>
              <a:pathLst>
                <a:path w="401" h="206" extrusionOk="0">
                  <a:moveTo>
                    <a:pt x="400" y="0"/>
                  </a:moveTo>
                  <a:cubicBezTo>
                    <a:pt x="260" y="54"/>
                    <a:pt x="141" y="130"/>
                    <a:pt x="1" y="205"/>
                  </a:cubicBezTo>
                  <a:lnTo>
                    <a:pt x="314" y="54"/>
                  </a:lnTo>
                  <a:lnTo>
                    <a:pt x="40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91575" y="1268800"/>
              <a:ext cx="5425" cy="3525"/>
            </a:xfrm>
            <a:custGeom>
              <a:avLst/>
              <a:gdLst/>
              <a:ahLst/>
              <a:cxnLst/>
              <a:rect l="l" t="t" r="r" b="b"/>
              <a:pathLst>
                <a:path w="217" h="141" extrusionOk="0">
                  <a:moveTo>
                    <a:pt x="217" y="0"/>
                  </a:moveTo>
                  <a:cubicBezTo>
                    <a:pt x="141" y="43"/>
                    <a:pt x="65" y="87"/>
                    <a:pt x="1" y="141"/>
                  </a:cubicBezTo>
                  <a:cubicBezTo>
                    <a:pt x="65" y="108"/>
                    <a:pt x="119" y="54"/>
                    <a:pt x="184" y="22"/>
                  </a:cubicBez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964475" y="1063575"/>
              <a:ext cx="1925" cy="5425"/>
            </a:xfrm>
            <a:custGeom>
              <a:avLst/>
              <a:gdLst/>
              <a:ahLst/>
              <a:cxnLst/>
              <a:rect l="l" t="t" r="r" b="b"/>
              <a:pathLst>
                <a:path w="77" h="217" extrusionOk="0">
                  <a:moveTo>
                    <a:pt x="1" y="217"/>
                  </a:moveTo>
                  <a:cubicBezTo>
                    <a:pt x="22" y="141"/>
                    <a:pt x="44" y="65"/>
                    <a:pt x="76" y="1"/>
                  </a:cubicBezTo>
                  <a:cubicBezTo>
                    <a:pt x="44" y="65"/>
                    <a:pt x="22" y="141"/>
                    <a:pt x="1" y="2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953400" y="1106725"/>
              <a:ext cx="150" cy="1975"/>
            </a:xfrm>
            <a:custGeom>
              <a:avLst/>
              <a:gdLst/>
              <a:ahLst/>
              <a:cxnLst/>
              <a:rect l="l" t="t" r="r" b="b"/>
              <a:pathLst>
                <a:path w="6" h="79" extrusionOk="0">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924250" y="1433775"/>
              <a:ext cx="3250" cy="7325"/>
            </a:xfrm>
            <a:custGeom>
              <a:avLst/>
              <a:gdLst/>
              <a:ahLst/>
              <a:cxnLst/>
              <a:rect l="l" t="t" r="r" b="b"/>
              <a:pathLst>
                <a:path w="130" h="293" extrusionOk="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928575" y="1418375"/>
              <a:ext cx="4075" cy="9750"/>
            </a:xfrm>
            <a:custGeom>
              <a:avLst/>
              <a:gdLst/>
              <a:ahLst/>
              <a:cxnLst/>
              <a:rect l="l" t="t" r="r" b="b"/>
              <a:pathLst>
                <a:path w="163" h="390" extrusionOk="0">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102525" y="896700"/>
              <a:ext cx="5625" cy="4225"/>
            </a:xfrm>
            <a:custGeom>
              <a:avLst/>
              <a:gdLst/>
              <a:ahLst/>
              <a:cxnLst/>
              <a:rect l="l" t="t" r="r" b="b"/>
              <a:pathLst>
                <a:path w="225" h="169" extrusionOk="0">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962325" y="1080275"/>
              <a:ext cx="1375" cy="4400"/>
            </a:xfrm>
            <a:custGeom>
              <a:avLst/>
              <a:gdLst/>
              <a:ahLst/>
              <a:cxnLst/>
              <a:rect l="l" t="t" r="r" b="b"/>
              <a:pathLst>
                <a:path w="55" h="176" extrusionOk="0">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858800" y="882650"/>
              <a:ext cx="1650" cy="1125"/>
            </a:xfrm>
            <a:custGeom>
              <a:avLst/>
              <a:gdLst/>
              <a:ahLst/>
              <a:cxnLst/>
              <a:rect l="l" t="t" r="r" b="b"/>
              <a:pathLst>
                <a:path w="66" h="45" extrusionOk="0">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1986525" y="1053325"/>
              <a:ext cx="550" cy="9475"/>
            </a:xfrm>
            <a:custGeom>
              <a:avLst/>
              <a:gdLst/>
              <a:ahLst/>
              <a:cxnLst/>
              <a:rect l="l" t="t" r="r" b="b"/>
              <a:pathLst>
                <a:path w="22" h="379" extrusionOk="0">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39475" y="1345700"/>
              <a:ext cx="375" cy="2500"/>
            </a:xfrm>
            <a:custGeom>
              <a:avLst/>
              <a:gdLst/>
              <a:ahLst/>
              <a:cxnLst/>
              <a:rect l="l" t="t" r="r" b="b"/>
              <a:pathLst>
                <a:path w="15" h="100" extrusionOk="0">
                  <a:moveTo>
                    <a:pt x="14" y="1"/>
                  </a:moveTo>
                  <a:cubicBezTo>
                    <a:pt x="13" y="1"/>
                    <a:pt x="0" y="79"/>
                    <a:pt x="0" y="100"/>
                  </a:cubicBezTo>
                  <a:cubicBezTo>
                    <a:pt x="12" y="26"/>
                    <a:pt x="15"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47025" y="1323875"/>
              <a:ext cx="575" cy="2200"/>
            </a:xfrm>
            <a:custGeom>
              <a:avLst/>
              <a:gdLst/>
              <a:ahLst/>
              <a:cxnLst/>
              <a:rect l="l" t="t" r="r" b="b"/>
              <a:pathLst>
                <a:path w="23" h="88" extrusionOk="0">
                  <a:moveTo>
                    <a:pt x="22" y="1"/>
                  </a:moveTo>
                  <a:cubicBezTo>
                    <a:pt x="11" y="33"/>
                    <a:pt x="0" y="55"/>
                    <a:pt x="0" y="87"/>
                  </a:cubicBezTo>
                  <a:cubicBezTo>
                    <a:pt x="0" y="55"/>
                    <a:pt x="11" y="33"/>
                    <a:pt x="2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39725" y="1340350"/>
              <a:ext cx="1375" cy="6775"/>
            </a:xfrm>
            <a:custGeom>
              <a:avLst/>
              <a:gdLst/>
              <a:ahLst/>
              <a:cxnLst/>
              <a:rect l="l" t="t" r="r" b="b"/>
              <a:pathLst>
                <a:path w="55" h="271" extrusionOk="0">
                  <a:moveTo>
                    <a:pt x="55" y="1"/>
                  </a:moveTo>
                  <a:cubicBezTo>
                    <a:pt x="33" y="87"/>
                    <a:pt x="12" y="184"/>
                    <a:pt x="1" y="271"/>
                  </a:cubicBezTo>
                  <a:cubicBezTo>
                    <a:pt x="12" y="184"/>
                    <a:pt x="33" y="87"/>
                    <a:pt x="5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40825" y="1336675"/>
              <a:ext cx="1100" cy="4775"/>
            </a:xfrm>
            <a:custGeom>
              <a:avLst/>
              <a:gdLst/>
              <a:ahLst/>
              <a:cxnLst/>
              <a:rect l="l" t="t" r="r" b="b"/>
              <a:pathLst>
                <a:path w="44" h="191" extrusionOk="0">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238650" y="1347375"/>
              <a:ext cx="1100" cy="8400"/>
            </a:xfrm>
            <a:custGeom>
              <a:avLst/>
              <a:gdLst/>
              <a:ahLst/>
              <a:cxnLst/>
              <a:rect l="l" t="t" r="r" b="b"/>
              <a:pathLst>
                <a:path w="44" h="336" extrusionOk="0">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238650" y="780400"/>
              <a:ext cx="1751400" cy="864025"/>
            </a:xfrm>
            <a:custGeom>
              <a:avLst/>
              <a:gdLst/>
              <a:ahLst/>
              <a:cxnLst/>
              <a:rect l="l" t="t" r="r" b="b"/>
              <a:pathLst>
                <a:path w="70056" h="34561" extrusionOk="0">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928300" y="1426600"/>
              <a:ext cx="1200" cy="2350"/>
            </a:xfrm>
            <a:custGeom>
              <a:avLst/>
              <a:gdLst/>
              <a:ahLst/>
              <a:cxnLst/>
              <a:rect l="l" t="t" r="r" b="b"/>
              <a:pathLst>
                <a:path w="48" h="94" extrusionOk="0">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1102200" y="900750"/>
              <a:ext cx="825" cy="850"/>
            </a:xfrm>
            <a:custGeom>
              <a:avLst/>
              <a:gdLst/>
              <a:ahLst/>
              <a:cxnLst/>
              <a:rect l="l" t="t" r="r" b="b"/>
              <a:pathLst>
                <a:path w="33" h="34" extrusionOk="0">
                  <a:moveTo>
                    <a:pt x="32" y="1"/>
                  </a:moveTo>
                  <a:lnTo>
                    <a:pt x="0" y="33"/>
                  </a:lnTo>
                  <a:lnTo>
                    <a:pt x="22" y="22"/>
                  </a:lnTo>
                  <a:cubicBezTo>
                    <a:pt x="22" y="11"/>
                    <a:pt x="32" y="11"/>
                    <a:pt x="3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255125" y="1298500"/>
              <a:ext cx="6775" cy="9475"/>
            </a:xfrm>
            <a:custGeom>
              <a:avLst/>
              <a:gdLst/>
              <a:ahLst/>
              <a:cxnLst/>
              <a:rect l="l" t="t" r="r" b="b"/>
              <a:pathLst>
                <a:path w="271" h="379" extrusionOk="0">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42125" y="1247725"/>
              <a:ext cx="8600" cy="2675"/>
            </a:xfrm>
            <a:custGeom>
              <a:avLst/>
              <a:gdLst/>
              <a:ahLst/>
              <a:cxnLst/>
              <a:rect l="l" t="t" r="r" b="b"/>
              <a:pathLst>
                <a:path w="344" h="107" extrusionOk="0">
                  <a:moveTo>
                    <a:pt x="322" y="1"/>
                  </a:moveTo>
                  <a:cubicBezTo>
                    <a:pt x="142" y="58"/>
                    <a:pt x="1" y="106"/>
                    <a:pt x="6" y="106"/>
                  </a:cubicBezTo>
                  <a:cubicBezTo>
                    <a:pt x="9" y="106"/>
                    <a:pt x="49" y="94"/>
                    <a:pt x="139" y="66"/>
                  </a:cubicBezTo>
                  <a:lnTo>
                    <a:pt x="34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69425" y="1280950"/>
              <a:ext cx="12175" cy="10825"/>
            </a:xfrm>
            <a:custGeom>
              <a:avLst/>
              <a:gdLst/>
              <a:ahLst/>
              <a:cxnLst/>
              <a:rect l="l" t="t" r="r" b="b"/>
              <a:pathLst>
                <a:path w="487" h="433" extrusionOk="0">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282925" y="1275275"/>
              <a:ext cx="5975" cy="4625"/>
            </a:xfrm>
            <a:custGeom>
              <a:avLst/>
              <a:gdLst/>
              <a:ahLst/>
              <a:cxnLst/>
              <a:rect l="l" t="t" r="r" b="b"/>
              <a:pathLst>
                <a:path w="239" h="185" extrusionOk="0">
                  <a:moveTo>
                    <a:pt x="239" y="1"/>
                  </a:moveTo>
                  <a:lnTo>
                    <a:pt x="239" y="1"/>
                  </a:lnTo>
                  <a:cubicBezTo>
                    <a:pt x="152" y="55"/>
                    <a:pt x="77" y="119"/>
                    <a:pt x="1" y="184"/>
                  </a:cubicBezTo>
                  <a:cubicBezTo>
                    <a:pt x="77" y="119"/>
                    <a:pt x="163" y="55"/>
                    <a:pt x="23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238125" y="1361150"/>
              <a:ext cx="625" cy="11975"/>
            </a:xfrm>
            <a:custGeom>
              <a:avLst/>
              <a:gdLst/>
              <a:ahLst/>
              <a:cxnLst/>
              <a:rect l="l" t="t" r="r" b="b"/>
              <a:pathLst>
                <a:path w="25" h="479" extrusionOk="0">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269425" y="1287700"/>
              <a:ext cx="5425" cy="4875"/>
            </a:xfrm>
            <a:custGeom>
              <a:avLst/>
              <a:gdLst/>
              <a:ahLst/>
              <a:cxnLst/>
              <a:rect l="l" t="t" r="r" b="b"/>
              <a:pathLst>
                <a:path w="217" h="195" extrusionOk="0">
                  <a:moveTo>
                    <a:pt x="217" y="0"/>
                  </a:moveTo>
                  <a:lnTo>
                    <a:pt x="120" y="65"/>
                  </a:lnTo>
                  <a:lnTo>
                    <a:pt x="1" y="195"/>
                  </a:lnTo>
                  <a:lnTo>
                    <a:pt x="1" y="195"/>
                  </a:ln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242700" y="1324950"/>
              <a:ext cx="4900" cy="15425"/>
            </a:xfrm>
            <a:custGeom>
              <a:avLst/>
              <a:gdLst/>
              <a:ahLst/>
              <a:cxnLst/>
              <a:rect l="l" t="t" r="r" b="b"/>
              <a:pathLst>
                <a:path w="196" h="617" extrusionOk="0">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247575" y="1315775"/>
              <a:ext cx="4325" cy="9200"/>
            </a:xfrm>
            <a:custGeom>
              <a:avLst/>
              <a:gdLst/>
              <a:ahLst/>
              <a:cxnLst/>
              <a:rect l="l" t="t" r="r" b="b"/>
              <a:pathLst>
                <a:path w="173" h="368" extrusionOk="0">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255400" y="1300375"/>
              <a:ext cx="7575" cy="10025"/>
            </a:xfrm>
            <a:custGeom>
              <a:avLst/>
              <a:gdLst/>
              <a:ahLst/>
              <a:cxnLst/>
              <a:rect l="l" t="t" r="r" b="b"/>
              <a:pathLst>
                <a:path w="303" h="401" extrusionOk="0">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277475" y="1467575"/>
              <a:ext cx="9000" cy="11725"/>
            </a:xfrm>
            <a:custGeom>
              <a:avLst/>
              <a:gdLst/>
              <a:ahLst/>
              <a:cxnLst/>
              <a:rect l="l" t="t" r="r" b="b"/>
              <a:pathLst>
                <a:path w="360" h="469" extrusionOk="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257550" y="1431350"/>
              <a:ext cx="3000" cy="5700"/>
            </a:xfrm>
            <a:custGeom>
              <a:avLst/>
              <a:gdLst/>
              <a:ahLst/>
              <a:cxnLst/>
              <a:rect l="l" t="t" r="r" b="b"/>
              <a:pathLst>
                <a:path w="120" h="228" extrusionOk="0">
                  <a:moveTo>
                    <a:pt x="1" y="0"/>
                  </a:moveTo>
                  <a:cubicBezTo>
                    <a:pt x="65" y="141"/>
                    <a:pt x="65" y="152"/>
                    <a:pt x="98" y="227"/>
                  </a:cubicBezTo>
                  <a:lnTo>
                    <a:pt x="119" y="227"/>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274800" y="1461800"/>
              <a:ext cx="8875" cy="12375"/>
            </a:xfrm>
            <a:custGeom>
              <a:avLst/>
              <a:gdLst/>
              <a:ahLst/>
              <a:cxnLst/>
              <a:rect l="l" t="t" r="r" b="b"/>
              <a:pathLst>
                <a:path w="355" h="495" extrusionOk="0">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1969500" y="1098675"/>
              <a:ext cx="5700" cy="8400"/>
            </a:xfrm>
            <a:custGeom>
              <a:avLst/>
              <a:gdLst/>
              <a:ahLst/>
              <a:cxnLst/>
              <a:rect l="l" t="t" r="r" b="b"/>
              <a:pathLst>
                <a:path w="228" h="336" extrusionOk="0">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1957350" y="1114875"/>
              <a:ext cx="6500" cy="5700"/>
            </a:xfrm>
            <a:custGeom>
              <a:avLst/>
              <a:gdLst/>
              <a:ahLst/>
              <a:cxnLst/>
              <a:rect l="l" t="t" r="r" b="b"/>
              <a:pathLst>
                <a:path w="260" h="228" extrusionOk="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946650" y="1188600"/>
              <a:ext cx="25" cy="9200"/>
            </a:xfrm>
            <a:custGeom>
              <a:avLst/>
              <a:gdLst/>
              <a:ahLst/>
              <a:cxnLst/>
              <a:rect l="l" t="t" r="r" b="b"/>
              <a:pathLst>
                <a:path w="1" h="368" extrusionOk="0">
                  <a:moveTo>
                    <a:pt x="1" y="324"/>
                  </a:moveTo>
                  <a:lnTo>
                    <a:pt x="1" y="36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967975" y="1054400"/>
              <a:ext cx="2200" cy="4075"/>
            </a:xfrm>
            <a:custGeom>
              <a:avLst/>
              <a:gdLst/>
              <a:ahLst/>
              <a:cxnLst/>
              <a:rect l="l" t="t" r="r" b="b"/>
              <a:pathLst>
                <a:path w="88" h="163" extrusionOk="0">
                  <a:moveTo>
                    <a:pt x="87" y="0"/>
                  </a:moveTo>
                  <a:lnTo>
                    <a:pt x="44" y="76"/>
                  </a:lnTo>
                  <a:lnTo>
                    <a:pt x="1" y="162"/>
                  </a:ln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1025500" y="956875"/>
              <a:ext cx="11150" cy="11400"/>
            </a:xfrm>
            <a:custGeom>
              <a:avLst/>
              <a:gdLst/>
              <a:ahLst/>
              <a:cxnLst/>
              <a:rect l="l" t="t" r="r" b="b"/>
              <a:pathLst>
                <a:path w="446" h="456" extrusionOk="0">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6"/>
        <p:cNvGrpSpPr/>
        <p:nvPr/>
      </p:nvGrpSpPr>
      <p:grpSpPr>
        <a:xfrm>
          <a:off x="0" y="0"/>
          <a:ext cx="0" cy="0"/>
          <a:chOff x="0" y="0"/>
          <a:chExt cx="0" cy="0"/>
        </a:xfrm>
      </p:grpSpPr>
      <p:sp>
        <p:nvSpPr>
          <p:cNvPr id="377" name="Google Shape;377;p8"/>
          <p:cNvSpPr txBox="1">
            <a:spLocks noGrp="1"/>
          </p:cNvSpPr>
          <p:nvPr>
            <p:ph type="title"/>
          </p:nvPr>
        </p:nvSpPr>
        <p:spPr>
          <a:xfrm>
            <a:off x="1324450" y="1072779"/>
            <a:ext cx="6143100" cy="3161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8" name="Google Shape;378;p8"/>
          <p:cNvGrpSpPr/>
          <p:nvPr/>
        </p:nvGrpSpPr>
        <p:grpSpPr>
          <a:xfrm>
            <a:off x="-1222664" y="360975"/>
            <a:ext cx="2228475" cy="637625"/>
            <a:chOff x="1309825" y="2328550"/>
            <a:chExt cx="2228475" cy="637625"/>
          </a:xfrm>
        </p:grpSpPr>
        <p:sp>
          <p:nvSpPr>
            <p:cNvPr id="379" name="Google Shape;379;p8"/>
            <p:cNvSpPr/>
            <p:nvPr/>
          </p:nvSpPr>
          <p:spPr>
            <a:xfrm>
              <a:off x="1920450" y="2761400"/>
              <a:ext cx="4150" cy="4225"/>
            </a:xfrm>
            <a:custGeom>
              <a:avLst/>
              <a:gdLst/>
              <a:ahLst/>
              <a:cxnLst/>
              <a:rect l="l" t="t" r="r" b="b"/>
              <a:pathLst>
                <a:path w="166" h="169" extrusionOk="0">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1925675" y="2672550"/>
              <a:ext cx="5700" cy="10750"/>
            </a:xfrm>
            <a:custGeom>
              <a:avLst/>
              <a:gdLst/>
              <a:ahLst/>
              <a:cxnLst/>
              <a:rect l="l" t="t" r="r" b="b"/>
              <a:pathLst>
                <a:path w="228" h="430" extrusionOk="0">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1879700" y="2624350"/>
              <a:ext cx="36875" cy="34375"/>
            </a:xfrm>
            <a:custGeom>
              <a:avLst/>
              <a:gdLst/>
              <a:ahLst/>
              <a:cxnLst/>
              <a:rect l="l" t="t" r="r" b="b"/>
              <a:pathLst>
                <a:path w="1475" h="1375" extrusionOk="0">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844425" y="2600300"/>
              <a:ext cx="9450" cy="5500"/>
            </a:xfrm>
            <a:custGeom>
              <a:avLst/>
              <a:gdLst/>
              <a:ahLst/>
              <a:cxnLst/>
              <a:rect l="l" t="t" r="r" b="b"/>
              <a:pathLst>
                <a:path w="378" h="220" extrusionOk="0">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1851225" y="2604150"/>
              <a:ext cx="3400" cy="2175"/>
            </a:xfrm>
            <a:custGeom>
              <a:avLst/>
              <a:gdLst/>
              <a:ahLst/>
              <a:cxnLst/>
              <a:rect l="l" t="t" r="r" b="b"/>
              <a:pathLst>
                <a:path w="136" h="87" extrusionOk="0">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814575" y="2584025"/>
              <a:ext cx="14425" cy="7275"/>
            </a:xfrm>
            <a:custGeom>
              <a:avLst/>
              <a:gdLst/>
              <a:ahLst/>
              <a:cxnLst/>
              <a:rect l="l" t="t" r="r" b="b"/>
              <a:pathLst>
                <a:path w="577" h="291" extrusionOk="0">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810075" y="2582450"/>
              <a:ext cx="5050" cy="2250"/>
            </a:xfrm>
            <a:custGeom>
              <a:avLst/>
              <a:gdLst/>
              <a:ahLst/>
              <a:cxnLst/>
              <a:rect l="l" t="t" r="r" b="b"/>
              <a:pathLst>
                <a:path w="202" h="90" extrusionOk="0">
                  <a:moveTo>
                    <a:pt x="0" y="1"/>
                  </a:moveTo>
                  <a:lnTo>
                    <a:pt x="0" y="1"/>
                  </a:lnTo>
                  <a:cubicBezTo>
                    <a:pt x="114" y="51"/>
                    <a:pt x="164" y="77"/>
                    <a:pt x="202" y="8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1815100" y="2584675"/>
              <a:ext cx="10425" cy="5375"/>
            </a:xfrm>
            <a:custGeom>
              <a:avLst/>
              <a:gdLst/>
              <a:ahLst/>
              <a:cxnLst/>
              <a:rect l="l" t="t" r="r" b="b"/>
              <a:pathLst>
                <a:path w="417" h="215" extrusionOk="0">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831500" y="2593500"/>
              <a:ext cx="14850" cy="8300"/>
            </a:xfrm>
            <a:custGeom>
              <a:avLst/>
              <a:gdLst/>
              <a:ahLst/>
              <a:cxnLst/>
              <a:rect l="l" t="t" r="r" b="b"/>
              <a:pathLst>
                <a:path w="594" h="332" extrusionOk="0">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876225" y="2622425"/>
              <a:ext cx="12000" cy="8900"/>
            </a:xfrm>
            <a:custGeom>
              <a:avLst/>
              <a:gdLst/>
              <a:ahLst/>
              <a:cxnLst/>
              <a:rect l="l" t="t" r="r" b="b"/>
              <a:pathLst>
                <a:path w="480" h="356" extrusionOk="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757775" y="2559775"/>
              <a:ext cx="11675" cy="4450"/>
            </a:xfrm>
            <a:custGeom>
              <a:avLst/>
              <a:gdLst/>
              <a:ahLst/>
              <a:cxnLst/>
              <a:rect l="l" t="t" r="r" b="b"/>
              <a:pathLst>
                <a:path w="467" h="178" extrusionOk="0">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50525" y="2557575"/>
              <a:ext cx="11375" cy="4125"/>
            </a:xfrm>
            <a:custGeom>
              <a:avLst/>
              <a:gdLst/>
              <a:ahLst/>
              <a:cxnLst/>
              <a:rect l="l" t="t" r="r" b="b"/>
              <a:pathLst>
                <a:path w="455" h="165" extrusionOk="0">
                  <a:moveTo>
                    <a:pt x="1" y="1"/>
                  </a:moveTo>
                  <a:cubicBezTo>
                    <a:pt x="139" y="76"/>
                    <a:pt x="291" y="127"/>
                    <a:pt x="454" y="164"/>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804400" y="2580575"/>
              <a:ext cx="21125" cy="10100"/>
            </a:xfrm>
            <a:custGeom>
              <a:avLst/>
              <a:gdLst/>
              <a:ahLst/>
              <a:cxnLst/>
              <a:rect l="l" t="t" r="r" b="b"/>
              <a:pathLst>
                <a:path w="845" h="404" extrusionOk="0">
                  <a:moveTo>
                    <a:pt x="1" y="0"/>
                  </a:moveTo>
                  <a:lnTo>
                    <a:pt x="139" y="63"/>
                  </a:lnTo>
                  <a:cubicBezTo>
                    <a:pt x="379" y="164"/>
                    <a:pt x="618" y="278"/>
                    <a:pt x="845" y="404"/>
                  </a:cubicBezTo>
                  <a:cubicBezTo>
                    <a:pt x="568" y="240"/>
                    <a:pt x="290" y="126"/>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709275" y="2544650"/>
              <a:ext cx="11675" cy="2875"/>
            </a:xfrm>
            <a:custGeom>
              <a:avLst/>
              <a:gdLst/>
              <a:ahLst/>
              <a:cxnLst/>
              <a:rect l="l" t="t" r="r" b="b"/>
              <a:pathLst>
                <a:path w="467" h="115" extrusionOk="0">
                  <a:moveTo>
                    <a:pt x="0" y="1"/>
                  </a:moveTo>
                  <a:lnTo>
                    <a:pt x="202" y="51"/>
                  </a:lnTo>
                  <a:lnTo>
                    <a:pt x="466" y="114"/>
                  </a:lnTo>
                  <a:lnTo>
                    <a:pt x="466" y="114"/>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1662325" y="2534575"/>
              <a:ext cx="24575" cy="4625"/>
            </a:xfrm>
            <a:custGeom>
              <a:avLst/>
              <a:gdLst/>
              <a:ahLst/>
              <a:cxnLst/>
              <a:rect l="l" t="t" r="r" b="b"/>
              <a:pathLst>
                <a:path w="983" h="185" extrusionOk="0">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1651925" y="2533325"/>
              <a:ext cx="10425" cy="1275"/>
            </a:xfrm>
            <a:custGeom>
              <a:avLst/>
              <a:gdLst/>
              <a:ahLst/>
              <a:cxnLst/>
              <a:rect l="l" t="t" r="r" b="b"/>
              <a:pathLst>
                <a:path w="417" h="51" extrusionOk="0">
                  <a:moveTo>
                    <a:pt x="1" y="0"/>
                  </a:moveTo>
                  <a:lnTo>
                    <a:pt x="417" y="5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1722500" y="2548450"/>
              <a:ext cx="8850" cy="3175"/>
            </a:xfrm>
            <a:custGeom>
              <a:avLst/>
              <a:gdLst/>
              <a:ahLst/>
              <a:cxnLst/>
              <a:rect l="l" t="t" r="r" b="b"/>
              <a:pathLst>
                <a:path w="354" h="127" extrusionOk="0">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717150" y="2547175"/>
              <a:ext cx="9775" cy="2875"/>
            </a:xfrm>
            <a:custGeom>
              <a:avLst/>
              <a:gdLst/>
              <a:ahLst/>
              <a:cxnLst/>
              <a:rect l="l" t="t" r="r" b="b"/>
              <a:pathLst>
                <a:path w="391" h="115" extrusionOk="0">
                  <a:moveTo>
                    <a:pt x="0" y="1"/>
                  </a:moveTo>
                  <a:cubicBezTo>
                    <a:pt x="51" y="26"/>
                    <a:pt x="164" y="51"/>
                    <a:pt x="391" y="114"/>
                  </a:cubicBezTo>
                  <a:cubicBezTo>
                    <a:pt x="202" y="51"/>
                    <a:pt x="63" y="26"/>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1731325" y="2551600"/>
              <a:ext cx="950" cy="325"/>
            </a:xfrm>
            <a:custGeom>
              <a:avLst/>
              <a:gdLst/>
              <a:ahLst/>
              <a:cxnLst/>
              <a:rect l="l" t="t" r="r" b="b"/>
              <a:pathLst>
                <a:path w="38" h="13" extrusionOk="0">
                  <a:moveTo>
                    <a:pt x="3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1766900" y="2564500"/>
              <a:ext cx="12650" cy="4750"/>
            </a:xfrm>
            <a:custGeom>
              <a:avLst/>
              <a:gdLst/>
              <a:ahLst/>
              <a:cxnLst/>
              <a:rect l="l" t="t" r="r" b="b"/>
              <a:pathLst>
                <a:path w="506" h="190" extrusionOk="0">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737925" y="2554100"/>
              <a:ext cx="12625" cy="3825"/>
            </a:xfrm>
            <a:custGeom>
              <a:avLst/>
              <a:gdLst/>
              <a:ahLst/>
              <a:cxnLst/>
              <a:rect l="l" t="t" r="r" b="b"/>
              <a:pathLst>
                <a:path w="505" h="153" extrusionOk="0">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1731950" y="2552225"/>
              <a:ext cx="6000" cy="1900"/>
            </a:xfrm>
            <a:custGeom>
              <a:avLst/>
              <a:gdLst/>
              <a:ahLst/>
              <a:cxnLst/>
              <a:rect l="l" t="t" r="r" b="b"/>
              <a:pathLst>
                <a:path w="240" h="76" extrusionOk="0">
                  <a:moveTo>
                    <a:pt x="0" y="0"/>
                  </a:moveTo>
                  <a:lnTo>
                    <a:pt x="240" y="76"/>
                  </a:lnTo>
                  <a:lnTo>
                    <a:pt x="63"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1655400" y="2534275"/>
              <a:ext cx="23075" cy="3925"/>
            </a:xfrm>
            <a:custGeom>
              <a:avLst/>
              <a:gdLst/>
              <a:ahLst/>
              <a:cxnLst/>
              <a:rect l="l" t="t" r="r" b="b"/>
              <a:pathLst>
                <a:path w="923" h="157" extrusionOk="0">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1698250" y="2542450"/>
              <a:ext cx="1275" cy="350"/>
            </a:xfrm>
            <a:custGeom>
              <a:avLst/>
              <a:gdLst/>
              <a:ahLst/>
              <a:cxnLst/>
              <a:rect l="l" t="t" r="r" b="b"/>
              <a:pathLst>
                <a:path w="51" h="14" extrusionOk="0">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1589250" y="2528275"/>
              <a:ext cx="950" cy="25"/>
            </a:xfrm>
            <a:custGeom>
              <a:avLst/>
              <a:gdLst/>
              <a:ahLst/>
              <a:cxnLst/>
              <a:rect l="l" t="t" r="r" b="b"/>
              <a:pathLst>
                <a:path w="38" h="1" extrusionOk="0">
                  <a:moveTo>
                    <a:pt x="0" y="1"/>
                  </a:move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1676175" y="2538050"/>
              <a:ext cx="13275" cy="2550"/>
            </a:xfrm>
            <a:custGeom>
              <a:avLst/>
              <a:gdLst/>
              <a:ahLst/>
              <a:cxnLst/>
              <a:rect l="l" t="t" r="r" b="b"/>
              <a:pathLst>
                <a:path w="531" h="102" extrusionOk="0">
                  <a:moveTo>
                    <a:pt x="26" y="0"/>
                  </a:moveTo>
                  <a:cubicBezTo>
                    <a:pt x="1" y="0"/>
                    <a:pt x="1" y="0"/>
                    <a:pt x="77" y="13"/>
                  </a:cubicBezTo>
                  <a:cubicBezTo>
                    <a:pt x="278" y="63"/>
                    <a:pt x="417" y="88"/>
                    <a:pt x="530" y="101"/>
                  </a:cubicBez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1633650" y="2531125"/>
              <a:ext cx="9175" cy="1275"/>
            </a:xfrm>
            <a:custGeom>
              <a:avLst/>
              <a:gdLst/>
              <a:ahLst/>
              <a:cxnLst/>
              <a:rect l="l" t="t" r="r" b="b"/>
              <a:pathLst>
                <a:path w="367" h="51" extrusionOk="0">
                  <a:moveTo>
                    <a:pt x="1" y="0"/>
                  </a:moveTo>
                  <a:lnTo>
                    <a:pt x="366" y="50"/>
                  </a:lnTo>
                  <a:cubicBezTo>
                    <a:pt x="253" y="25"/>
                    <a:pt x="39" y="0"/>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1695825" y="2541675"/>
              <a:ext cx="1500" cy="175"/>
            </a:xfrm>
            <a:custGeom>
              <a:avLst/>
              <a:gdLst/>
              <a:ahLst/>
              <a:cxnLst/>
              <a:rect l="l" t="t" r="r" b="b"/>
              <a:pathLst>
                <a:path w="60" h="7" extrusionOk="0">
                  <a:moveTo>
                    <a:pt x="16" y="1"/>
                  </a:moveTo>
                  <a:cubicBezTo>
                    <a:pt x="0" y="1"/>
                    <a:pt x="9" y="6"/>
                    <a:pt x="34" y="6"/>
                  </a:cubicBezTo>
                  <a:lnTo>
                    <a:pt x="59" y="6"/>
                  </a:lnTo>
                  <a:cubicBezTo>
                    <a:pt x="38" y="2"/>
                    <a:pt x="24" y="1"/>
                    <a:pt x="1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1689425" y="2540575"/>
              <a:ext cx="8850" cy="1900"/>
            </a:xfrm>
            <a:custGeom>
              <a:avLst/>
              <a:gdLst/>
              <a:ahLst/>
              <a:cxnLst/>
              <a:rect l="l" t="t" r="r" b="b"/>
              <a:pathLst>
                <a:path w="354" h="76" extrusionOk="0">
                  <a:moveTo>
                    <a:pt x="0" y="0"/>
                  </a:moveTo>
                  <a:lnTo>
                    <a:pt x="353" y="76"/>
                  </a:lnTo>
                  <a:lnTo>
                    <a:pt x="353" y="76"/>
                  </a:lnTo>
                  <a:lnTo>
                    <a:pt x="290" y="50"/>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1552475" y="2527975"/>
              <a:ext cx="51275" cy="2225"/>
            </a:xfrm>
            <a:custGeom>
              <a:avLst/>
              <a:gdLst/>
              <a:ahLst/>
              <a:cxnLst/>
              <a:rect l="l" t="t" r="r" b="b"/>
              <a:pathLst>
                <a:path w="2051" h="89" extrusionOk="0">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1590500" y="2528050"/>
              <a:ext cx="28700" cy="2150"/>
            </a:xfrm>
            <a:custGeom>
              <a:avLst/>
              <a:gdLst/>
              <a:ahLst/>
              <a:cxnLst/>
              <a:rect l="l" t="t" r="r" b="b"/>
              <a:pathLst>
                <a:path w="1148" h="86" extrusionOk="0">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1618850" y="2529850"/>
              <a:ext cx="34050" cy="4450"/>
            </a:xfrm>
            <a:custGeom>
              <a:avLst/>
              <a:gdLst/>
              <a:ahLst/>
              <a:cxnLst/>
              <a:rect l="l" t="t" r="r" b="b"/>
              <a:pathLst>
                <a:path w="1362" h="178" extrusionOk="0">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758100" y="2562300"/>
              <a:ext cx="1900" cy="650"/>
            </a:xfrm>
            <a:custGeom>
              <a:avLst/>
              <a:gdLst/>
              <a:ahLst/>
              <a:cxnLst/>
              <a:rect l="l" t="t" r="r" b="b"/>
              <a:pathLst>
                <a:path w="76" h="26" extrusionOk="0">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1739500" y="2554750"/>
              <a:ext cx="26200" cy="10025"/>
            </a:xfrm>
            <a:custGeom>
              <a:avLst/>
              <a:gdLst/>
              <a:ahLst/>
              <a:cxnLst/>
              <a:rect l="l" t="t" r="r" b="b"/>
              <a:pathLst>
                <a:path w="1048" h="401" extrusionOk="0">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1676500" y="2539000"/>
              <a:ext cx="19875" cy="4100"/>
            </a:xfrm>
            <a:custGeom>
              <a:avLst/>
              <a:gdLst/>
              <a:ahLst/>
              <a:cxnLst/>
              <a:rect l="l" t="t" r="r" b="b"/>
              <a:pathLst>
                <a:path w="795" h="164" extrusionOk="0">
                  <a:moveTo>
                    <a:pt x="1" y="0"/>
                  </a:moveTo>
                  <a:lnTo>
                    <a:pt x="404" y="101"/>
                  </a:lnTo>
                  <a:lnTo>
                    <a:pt x="391" y="88"/>
                  </a:lnTo>
                  <a:lnTo>
                    <a:pt x="391" y="88"/>
                  </a:lnTo>
                  <a:cubicBezTo>
                    <a:pt x="517" y="126"/>
                    <a:pt x="656" y="151"/>
                    <a:pt x="794" y="164"/>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577900" y="2527650"/>
              <a:ext cx="11675" cy="350"/>
            </a:xfrm>
            <a:custGeom>
              <a:avLst/>
              <a:gdLst/>
              <a:ahLst/>
              <a:cxnLst/>
              <a:rect l="l" t="t" r="r" b="b"/>
              <a:pathLst>
                <a:path w="467" h="14" extrusionOk="0">
                  <a:moveTo>
                    <a:pt x="467" y="0"/>
                  </a:moveTo>
                  <a:lnTo>
                    <a:pt x="1" y="13"/>
                  </a:lnTo>
                  <a:lnTo>
                    <a:pt x="366" y="13"/>
                  </a:lnTo>
                  <a:lnTo>
                    <a:pt x="46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554600" y="2527650"/>
              <a:ext cx="6950" cy="350"/>
            </a:xfrm>
            <a:custGeom>
              <a:avLst/>
              <a:gdLst/>
              <a:ahLst/>
              <a:cxnLst/>
              <a:rect l="l" t="t" r="r" b="b"/>
              <a:pathLst>
                <a:path w="278" h="14" extrusionOk="0">
                  <a:moveTo>
                    <a:pt x="277" y="0"/>
                  </a:moveTo>
                  <a:lnTo>
                    <a:pt x="0" y="13"/>
                  </a:lnTo>
                  <a:lnTo>
                    <a:pt x="239" y="13"/>
                  </a:lnTo>
                  <a:lnTo>
                    <a:pt x="27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2329225" y="2818100"/>
              <a:ext cx="4750" cy="3500"/>
            </a:xfrm>
            <a:custGeom>
              <a:avLst/>
              <a:gdLst/>
              <a:ahLst/>
              <a:cxnLst/>
              <a:rect l="l" t="t" r="r" b="b"/>
              <a:pathLst>
                <a:path w="190" h="140" extrusionOk="0">
                  <a:moveTo>
                    <a:pt x="1" y="139"/>
                  </a:moveTo>
                  <a:lnTo>
                    <a:pt x="1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2291750" y="2843450"/>
              <a:ext cx="1675" cy="1125"/>
            </a:xfrm>
            <a:custGeom>
              <a:avLst/>
              <a:gdLst/>
              <a:ahLst/>
              <a:cxnLst/>
              <a:rect l="l" t="t" r="r" b="b"/>
              <a:pathLst>
                <a:path w="67" h="45" extrusionOk="0">
                  <a:moveTo>
                    <a:pt x="65" y="1"/>
                  </a:moveTo>
                  <a:lnTo>
                    <a:pt x="65" y="1"/>
                  </a:lnTo>
                  <a:cubicBezTo>
                    <a:pt x="64" y="1"/>
                    <a:pt x="55" y="6"/>
                    <a:pt x="38" y="20"/>
                  </a:cubicBezTo>
                  <a:lnTo>
                    <a:pt x="0" y="45"/>
                  </a:lnTo>
                  <a:cubicBezTo>
                    <a:pt x="41" y="20"/>
                    <a:pt x="66"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1526875" y="2903475"/>
              <a:ext cx="15775" cy="6950"/>
            </a:xfrm>
            <a:custGeom>
              <a:avLst/>
              <a:gdLst/>
              <a:ahLst/>
              <a:cxnLst/>
              <a:rect l="l" t="t" r="r" b="b"/>
              <a:pathLst>
                <a:path w="631" h="278" extrusionOk="0">
                  <a:moveTo>
                    <a:pt x="0" y="0"/>
                  </a:moveTo>
                  <a:lnTo>
                    <a:pt x="0" y="0"/>
                  </a:lnTo>
                  <a:cubicBezTo>
                    <a:pt x="214" y="101"/>
                    <a:pt x="416" y="189"/>
                    <a:pt x="630" y="277"/>
                  </a:cubicBezTo>
                  <a:lnTo>
                    <a:pt x="542" y="227"/>
                  </a:lnTo>
                  <a:cubicBezTo>
                    <a:pt x="315" y="139"/>
                    <a:pt x="151"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953100" y="2957325"/>
              <a:ext cx="8200" cy="975"/>
            </a:xfrm>
            <a:custGeom>
              <a:avLst/>
              <a:gdLst/>
              <a:ahLst/>
              <a:cxnLst/>
              <a:rect l="l" t="t" r="r" b="b"/>
              <a:pathLst>
                <a:path w="328" h="39" extrusionOk="0">
                  <a:moveTo>
                    <a:pt x="227" y="1"/>
                  </a:moveTo>
                  <a:lnTo>
                    <a:pt x="0" y="39"/>
                  </a:lnTo>
                  <a:lnTo>
                    <a:pt x="32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1967275" y="2953550"/>
              <a:ext cx="11350" cy="1600"/>
            </a:xfrm>
            <a:custGeom>
              <a:avLst/>
              <a:gdLst/>
              <a:ahLst/>
              <a:cxnLst/>
              <a:rect l="l" t="t" r="r" b="b"/>
              <a:pathLst>
                <a:path w="454" h="64" extrusionOk="0">
                  <a:moveTo>
                    <a:pt x="0" y="64"/>
                  </a:moveTo>
                  <a:lnTo>
                    <a:pt x="45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2504925" y="2662475"/>
              <a:ext cx="4825" cy="5375"/>
            </a:xfrm>
            <a:custGeom>
              <a:avLst/>
              <a:gdLst/>
              <a:ahLst/>
              <a:cxnLst/>
              <a:rect l="l" t="t" r="r" b="b"/>
              <a:pathLst>
                <a:path w="193" h="215" extrusionOk="0">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314550" y="2630350"/>
              <a:ext cx="7575" cy="17650"/>
            </a:xfrm>
            <a:custGeom>
              <a:avLst/>
              <a:gdLst/>
              <a:ahLst/>
              <a:cxnLst/>
              <a:rect l="l" t="t" r="r" b="b"/>
              <a:pathLst>
                <a:path w="303" h="706" extrusionOk="0">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316950" y="2830700"/>
              <a:ext cx="4100" cy="2850"/>
            </a:xfrm>
            <a:custGeom>
              <a:avLst/>
              <a:gdLst/>
              <a:ahLst/>
              <a:cxnLst/>
              <a:rect l="l" t="t" r="r" b="b"/>
              <a:pathLst>
                <a:path w="164" h="114" extrusionOk="0">
                  <a:moveTo>
                    <a:pt x="164" y="0"/>
                  </a:moveTo>
                  <a:lnTo>
                    <a:pt x="164" y="0"/>
                  </a:lnTo>
                  <a:cubicBezTo>
                    <a:pt x="101" y="38"/>
                    <a:pt x="51" y="76"/>
                    <a:pt x="0" y="114"/>
                  </a:cubicBezTo>
                  <a:cubicBezTo>
                    <a:pt x="51" y="89"/>
                    <a:pt x="114" y="51"/>
                    <a:pt x="16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1310125" y="2647975"/>
              <a:ext cx="4450" cy="21450"/>
            </a:xfrm>
            <a:custGeom>
              <a:avLst/>
              <a:gdLst/>
              <a:ahLst/>
              <a:cxnLst/>
              <a:rect l="l" t="t" r="r" b="b"/>
              <a:pathLst>
                <a:path w="178" h="858" extrusionOk="0">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3473700" y="2392500"/>
              <a:ext cx="9150" cy="4450"/>
            </a:xfrm>
            <a:custGeom>
              <a:avLst/>
              <a:gdLst/>
              <a:ahLst/>
              <a:cxnLst/>
              <a:rect l="l" t="t" r="r" b="b"/>
              <a:pathLst>
                <a:path w="366" h="178" extrusionOk="0">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1455350" y="2540250"/>
              <a:ext cx="2625" cy="650"/>
            </a:xfrm>
            <a:custGeom>
              <a:avLst/>
              <a:gdLst/>
              <a:ahLst/>
              <a:cxnLst/>
              <a:rect l="l" t="t" r="r" b="b"/>
              <a:pathLst>
                <a:path w="105" h="26" extrusionOk="0">
                  <a:moveTo>
                    <a:pt x="102" y="0"/>
                  </a:moveTo>
                  <a:cubicBezTo>
                    <a:pt x="96" y="0"/>
                    <a:pt x="16" y="18"/>
                    <a:pt x="1" y="26"/>
                  </a:cubicBezTo>
                  <a:cubicBezTo>
                    <a:pt x="82" y="7"/>
                    <a:pt x="105" y="0"/>
                    <a:pt x="10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479925" y="2536775"/>
              <a:ext cx="2225" cy="675"/>
            </a:xfrm>
            <a:custGeom>
              <a:avLst/>
              <a:gdLst/>
              <a:ahLst/>
              <a:cxnLst/>
              <a:rect l="l" t="t" r="r" b="b"/>
              <a:pathLst>
                <a:path w="89" h="27" extrusionOk="0">
                  <a:moveTo>
                    <a:pt x="89" y="1"/>
                  </a:moveTo>
                  <a:cubicBezTo>
                    <a:pt x="64" y="13"/>
                    <a:pt x="38" y="13"/>
                    <a:pt x="1" y="26"/>
                  </a:cubicBezTo>
                  <a:cubicBezTo>
                    <a:pt x="38" y="13"/>
                    <a:pt x="64" y="13"/>
                    <a:pt x="8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319500" y="2723425"/>
              <a:ext cx="425" cy="1125"/>
            </a:xfrm>
            <a:custGeom>
              <a:avLst/>
              <a:gdLst/>
              <a:ahLst/>
              <a:cxnLst/>
              <a:rect l="l" t="t" r="r" b="b"/>
              <a:pathLst>
                <a:path w="17" h="45" extrusionOk="0">
                  <a:moveTo>
                    <a:pt x="1" y="1"/>
                  </a:moveTo>
                  <a:lnTo>
                    <a:pt x="1" y="1"/>
                  </a:lnTo>
                  <a:cubicBezTo>
                    <a:pt x="1" y="1"/>
                    <a:pt x="4" y="14"/>
                    <a:pt x="4" y="32"/>
                  </a:cubicBezTo>
                  <a:lnTo>
                    <a:pt x="16" y="45"/>
                  </a:lnTo>
                  <a:cubicBezTo>
                    <a:pt x="4" y="14"/>
                    <a:pt x="1"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456625" y="2539300"/>
              <a:ext cx="6950" cy="1300"/>
            </a:xfrm>
            <a:custGeom>
              <a:avLst/>
              <a:gdLst/>
              <a:ahLst/>
              <a:cxnLst/>
              <a:rect l="l" t="t" r="r" b="b"/>
              <a:pathLst>
                <a:path w="278" h="52" extrusionOk="0">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462275" y="2538250"/>
              <a:ext cx="5325" cy="1075"/>
            </a:xfrm>
            <a:custGeom>
              <a:avLst/>
              <a:gdLst/>
              <a:ahLst/>
              <a:cxnLst/>
              <a:rect l="l" t="t" r="r" b="b"/>
              <a:pathLst>
                <a:path w="213" h="43" extrusionOk="0">
                  <a:moveTo>
                    <a:pt x="210" y="0"/>
                  </a:moveTo>
                  <a:cubicBezTo>
                    <a:pt x="204" y="0"/>
                    <a:pt x="152" y="14"/>
                    <a:pt x="1" y="43"/>
                  </a:cubicBezTo>
                  <a:lnTo>
                    <a:pt x="203" y="5"/>
                  </a:lnTo>
                  <a:cubicBezTo>
                    <a:pt x="209" y="2"/>
                    <a:pt x="212" y="0"/>
                    <a:pt x="21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1447800" y="2540575"/>
              <a:ext cx="8850" cy="2525"/>
            </a:xfrm>
            <a:custGeom>
              <a:avLst/>
              <a:gdLst/>
              <a:ahLst/>
              <a:cxnLst/>
              <a:rect l="l" t="t" r="r" b="b"/>
              <a:pathLst>
                <a:path w="354" h="101" extrusionOk="0">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797675" y="2401700"/>
              <a:ext cx="3900" cy="2175"/>
            </a:xfrm>
            <a:custGeom>
              <a:avLst/>
              <a:gdLst/>
              <a:ahLst/>
              <a:cxnLst/>
              <a:rect l="l" t="t" r="r" b="b"/>
              <a:pathLst>
                <a:path w="156" h="87" extrusionOk="0">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665800" y="2943475"/>
              <a:ext cx="650" cy="25"/>
            </a:xfrm>
            <a:custGeom>
              <a:avLst/>
              <a:gdLst/>
              <a:ahLst/>
              <a:cxnLst/>
              <a:rect l="l" t="t" r="r" b="b"/>
              <a:pathLst>
                <a:path w="26" h="1" extrusionOk="0">
                  <a:moveTo>
                    <a:pt x="25" y="1"/>
                  </a:moveTo>
                  <a:lnTo>
                    <a:pt x="0" y="1"/>
                  </a:lnTo>
                  <a:lnTo>
                    <a:pt x="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1666425" y="2943475"/>
              <a:ext cx="19550" cy="3800"/>
            </a:xfrm>
            <a:custGeom>
              <a:avLst/>
              <a:gdLst/>
              <a:ahLst/>
              <a:cxnLst/>
              <a:rect l="l" t="t" r="r" b="b"/>
              <a:pathLst>
                <a:path w="782" h="152" extrusionOk="0">
                  <a:moveTo>
                    <a:pt x="0" y="1"/>
                  </a:moveTo>
                  <a:lnTo>
                    <a:pt x="0" y="1"/>
                  </a:lnTo>
                  <a:cubicBezTo>
                    <a:pt x="89" y="38"/>
                    <a:pt x="177" y="64"/>
                    <a:pt x="252" y="89"/>
                  </a:cubicBezTo>
                  <a:lnTo>
                    <a:pt x="782" y="152"/>
                  </a:lnTo>
                  <a:cubicBezTo>
                    <a:pt x="441" y="101"/>
                    <a:pt x="252"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309825" y="23285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966625" y="2955200"/>
              <a:ext cx="2800" cy="275"/>
            </a:xfrm>
            <a:custGeom>
              <a:avLst/>
              <a:gdLst/>
              <a:ahLst/>
              <a:cxnLst/>
              <a:rect l="l" t="t" r="r" b="b"/>
              <a:pathLst>
                <a:path w="112" h="11" extrusionOk="0">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504375" y="2667825"/>
              <a:ext cx="975" cy="975"/>
            </a:xfrm>
            <a:custGeom>
              <a:avLst/>
              <a:gdLst/>
              <a:ahLst/>
              <a:cxnLst/>
              <a:rect l="l" t="t" r="r" b="b"/>
              <a:pathLst>
                <a:path w="39" h="39" extrusionOk="0">
                  <a:moveTo>
                    <a:pt x="1" y="39"/>
                  </a:moveTo>
                  <a:lnTo>
                    <a:pt x="26" y="13"/>
                  </a:lnTo>
                  <a:cubicBezTo>
                    <a:pt x="26" y="13"/>
                    <a:pt x="38" y="1"/>
                    <a:pt x="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359600" y="2787225"/>
              <a:ext cx="5050" cy="5700"/>
            </a:xfrm>
            <a:custGeom>
              <a:avLst/>
              <a:gdLst/>
              <a:ahLst/>
              <a:cxnLst/>
              <a:rect l="l" t="t" r="r" b="b"/>
              <a:pathLst>
                <a:path w="202" h="228" extrusionOk="0">
                  <a:moveTo>
                    <a:pt x="0" y="1"/>
                  </a:moveTo>
                  <a:cubicBezTo>
                    <a:pt x="101" y="114"/>
                    <a:pt x="164" y="177"/>
                    <a:pt x="202" y="227"/>
                  </a:cubicBezTo>
                  <a:cubicBezTo>
                    <a:pt x="139" y="139"/>
                    <a:pt x="76"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500400" y="2531125"/>
              <a:ext cx="12000" cy="1600"/>
            </a:xfrm>
            <a:custGeom>
              <a:avLst/>
              <a:gdLst/>
              <a:ahLst/>
              <a:cxnLst/>
              <a:rect l="l" t="t" r="r" b="b"/>
              <a:pathLst>
                <a:path w="480" h="64" extrusionOk="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612875" y="2531275"/>
              <a:ext cx="10100" cy="800"/>
            </a:xfrm>
            <a:custGeom>
              <a:avLst/>
              <a:gdLst/>
              <a:ahLst/>
              <a:cxnLst/>
              <a:rect l="l" t="t" r="r" b="b"/>
              <a:pathLst>
                <a:path w="404" h="32" extrusionOk="0">
                  <a:moveTo>
                    <a:pt x="51" y="0"/>
                  </a:moveTo>
                  <a:cubicBezTo>
                    <a:pt x="0" y="0"/>
                    <a:pt x="25" y="7"/>
                    <a:pt x="177" y="19"/>
                  </a:cubicBezTo>
                  <a:lnTo>
                    <a:pt x="403" y="32"/>
                  </a:lnTo>
                  <a:lnTo>
                    <a:pt x="378" y="19"/>
                  </a:lnTo>
                  <a:cubicBezTo>
                    <a:pt x="227" y="7"/>
                    <a:pt x="101" y="0"/>
                    <a:pt x="5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523725" y="2529650"/>
              <a:ext cx="17025" cy="1500"/>
            </a:xfrm>
            <a:custGeom>
              <a:avLst/>
              <a:gdLst/>
              <a:ahLst/>
              <a:cxnLst/>
              <a:rect l="l" t="t" r="r" b="b"/>
              <a:pathLst>
                <a:path w="681" h="60" extrusionOk="0">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1542625" y="2529225"/>
              <a:ext cx="7900" cy="650"/>
            </a:xfrm>
            <a:custGeom>
              <a:avLst/>
              <a:gdLst/>
              <a:ahLst/>
              <a:cxnLst/>
              <a:rect l="l" t="t" r="r" b="b"/>
              <a:pathLst>
                <a:path w="316" h="26" extrusionOk="0">
                  <a:moveTo>
                    <a:pt x="315" y="0"/>
                  </a:moveTo>
                  <a:cubicBezTo>
                    <a:pt x="214" y="0"/>
                    <a:pt x="101" y="0"/>
                    <a:pt x="0" y="26"/>
                  </a:cubicBezTo>
                  <a:cubicBezTo>
                    <a:pt x="101" y="13"/>
                    <a:pt x="214" y="0"/>
                    <a:pt x="31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430150" y="2544650"/>
              <a:ext cx="12000" cy="4125"/>
            </a:xfrm>
            <a:custGeom>
              <a:avLst/>
              <a:gdLst/>
              <a:ahLst/>
              <a:cxnLst/>
              <a:rect l="l" t="t" r="r" b="b"/>
              <a:pathLst>
                <a:path w="480" h="165" extrusionOk="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522775" y="2531425"/>
              <a:ext cx="7900" cy="650"/>
            </a:xfrm>
            <a:custGeom>
              <a:avLst/>
              <a:gdLst/>
              <a:ahLst/>
              <a:cxnLst/>
              <a:rect l="l" t="t" r="r" b="b"/>
              <a:pathLst>
                <a:path w="316" h="26" extrusionOk="0">
                  <a:moveTo>
                    <a:pt x="189" y="1"/>
                  </a:moveTo>
                  <a:lnTo>
                    <a:pt x="0" y="26"/>
                  </a:ln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1464175" y="2537425"/>
              <a:ext cx="17025" cy="3475"/>
            </a:xfrm>
            <a:custGeom>
              <a:avLst/>
              <a:gdLst/>
              <a:ahLst/>
              <a:cxnLst/>
              <a:rect l="l" t="t" r="r" b="b"/>
              <a:pathLst>
                <a:path w="681" h="139" extrusionOk="0">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481200" y="2535525"/>
              <a:ext cx="10725" cy="2225"/>
            </a:xfrm>
            <a:custGeom>
              <a:avLst/>
              <a:gdLst/>
              <a:ahLst/>
              <a:cxnLst/>
              <a:rect l="l" t="t" r="r" b="b"/>
              <a:pathLst>
                <a:path w="429" h="89" extrusionOk="0">
                  <a:moveTo>
                    <a:pt x="0" y="89"/>
                  </a:moveTo>
                  <a:lnTo>
                    <a:pt x="428"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1498825" y="2533325"/>
              <a:ext cx="13250" cy="1600"/>
            </a:xfrm>
            <a:custGeom>
              <a:avLst/>
              <a:gdLst/>
              <a:ahLst/>
              <a:cxnLst/>
              <a:rect l="l" t="t" r="r" b="b"/>
              <a:pathLst>
                <a:path w="530" h="64" extrusionOk="0">
                  <a:moveTo>
                    <a:pt x="530" y="0"/>
                  </a:moveTo>
                  <a:lnTo>
                    <a:pt x="1" y="63"/>
                  </a:lnTo>
                  <a:lnTo>
                    <a:pt x="1" y="63"/>
                  </a:lnTo>
                  <a:lnTo>
                    <a:pt x="379" y="25"/>
                  </a:lnTo>
                  <a:lnTo>
                    <a:pt x="53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1329975" y="2608250"/>
              <a:ext cx="9075" cy="12350"/>
            </a:xfrm>
            <a:custGeom>
              <a:avLst/>
              <a:gdLst/>
              <a:ahLst/>
              <a:cxnLst/>
              <a:rect l="l" t="t" r="r" b="b"/>
              <a:pathLst>
                <a:path w="363" h="494" extrusionOk="0">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366825" y="2579625"/>
              <a:ext cx="5400" cy="4425"/>
            </a:xfrm>
            <a:custGeom>
              <a:avLst/>
              <a:gdLst/>
              <a:ahLst/>
              <a:cxnLst/>
              <a:rect l="l" t="t" r="r" b="b"/>
              <a:pathLst>
                <a:path w="216" h="177" extrusionOk="0">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333850" y="2603975"/>
              <a:ext cx="10450" cy="12650"/>
            </a:xfrm>
            <a:custGeom>
              <a:avLst/>
              <a:gdLst/>
              <a:ahLst/>
              <a:cxnLst/>
              <a:rect l="l" t="t" r="r" b="b"/>
              <a:pathLst>
                <a:path w="418" h="506" extrusionOk="0">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371550" y="2802025"/>
              <a:ext cx="2875" cy="2550"/>
            </a:xfrm>
            <a:custGeom>
              <a:avLst/>
              <a:gdLst/>
              <a:ahLst/>
              <a:cxnLst/>
              <a:rect l="l" t="t" r="r" b="b"/>
              <a:pathLst>
                <a:path w="115" h="102" extrusionOk="0">
                  <a:moveTo>
                    <a:pt x="14" y="1"/>
                  </a:moveTo>
                  <a:lnTo>
                    <a:pt x="1" y="39"/>
                  </a:lnTo>
                  <a:lnTo>
                    <a:pt x="114" y="102"/>
                  </a:lnTo>
                  <a:lnTo>
                    <a:pt x="1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521550" y="2897250"/>
              <a:ext cx="21125" cy="8450"/>
            </a:xfrm>
            <a:custGeom>
              <a:avLst/>
              <a:gdLst/>
              <a:ahLst/>
              <a:cxnLst/>
              <a:rect l="l" t="t" r="r" b="b"/>
              <a:pathLst>
                <a:path w="845" h="338" extrusionOk="0">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25300" y="2899050"/>
              <a:ext cx="5050" cy="2250"/>
            </a:xfrm>
            <a:custGeom>
              <a:avLst/>
              <a:gdLst/>
              <a:ahLst/>
              <a:cxnLst/>
              <a:rect l="l" t="t" r="r" b="b"/>
              <a:pathLst>
                <a:path w="202" h="90" extrusionOk="0">
                  <a:moveTo>
                    <a:pt x="0" y="1"/>
                  </a:moveTo>
                  <a:cubicBezTo>
                    <a:pt x="114" y="51"/>
                    <a:pt x="164" y="76"/>
                    <a:pt x="202" y="8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516225" y="2419900"/>
              <a:ext cx="8225" cy="7600"/>
            </a:xfrm>
            <a:custGeom>
              <a:avLst/>
              <a:gdLst/>
              <a:ahLst/>
              <a:cxnLst/>
              <a:rect l="l" t="t" r="r" b="b"/>
              <a:pathLst>
                <a:path w="329" h="304" extrusionOk="0">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531975" y="2434400"/>
              <a:ext cx="6325" cy="6950"/>
            </a:xfrm>
            <a:custGeom>
              <a:avLst/>
              <a:gdLst/>
              <a:ahLst/>
              <a:cxnLst/>
              <a:rect l="l" t="t" r="r" b="b"/>
              <a:pathLst>
                <a:path w="253" h="278" extrusionOk="0">
                  <a:moveTo>
                    <a:pt x="1" y="1"/>
                  </a:moveTo>
                  <a:lnTo>
                    <a:pt x="64" y="89"/>
                  </a:lnTo>
                  <a:lnTo>
                    <a:pt x="253" y="278"/>
                  </a:lnTo>
                  <a:cubicBezTo>
                    <a:pt x="177" y="202"/>
                    <a:pt x="51" y="64"/>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206675" y="2883000"/>
              <a:ext cx="8850" cy="3800"/>
            </a:xfrm>
            <a:custGeom>
              <a:avLst/>
              <a:gdLst/>
              <a:ahLst/>
              <a:cxnLst/>
              <a:rect l="l" t="t" r="r" b="b"/>
              <a:pathLst>
                <a:path w="354" h="152" extrusionOk="0">
                  <a:moveTo>
                    <a:pt x="354" y="0"/>
                  </a:moveTo>
                  <a:lnTo>
                    <a:pt x="26" y="126"/>
                  </a:lnTo>
                  <a:lnTo>
                    <a:pt x="1" y="151"/>
                  </a:lnTo>
                  <a:cubicBezTo>
                    <a:pt x="64" y="126"/>
                    <a:pt x="165" y="88"/>
                    <a:pt x="35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338375" y="2812425"/>
              <a:ext cx="4425" cy="2225"/>
            </a:xfrm>
            <a:custGeom>
              <a:avLst/>
              <a:gdLst/>
              <a:ahLst/>
              <a:cxnLst/>
              <a:rect l="l" t="t" r="r" b="b"/>
              <a:pathLst>
                <a:path w="177" h="89" extrusionOk="0">
                  <a:moveTo>
                    <a:pt x="176" y="1"/>
                  </a:moveTo>
                  <a:lnTo>
                    <a:pt x="88" y="38"/>
                  </a:lnTo>
                  <a:lnTo>
                    <a:pt x="0" y="89"/>
                  </a:lnTo>
                  <a:lnTo>
                    <a:pt x="176"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2427825" y="2733350"/>
              <a:ext cx="13150" cy="11375"/>
            </a:xfrm>
            <a:custGeom>
              <a:avLst/>
              <a:gdLst/>
              <a:ahLst/>
              <a:cxnLst/>
              <a:rect l="l" t="t" r="r" b="b"/>
              <a:pathLst>
                <a:path w="526" h="455" extrusionOk="0">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8"/>
          <p:cNvGrpSpPr/>
          <p:nvPr/>
        </p:nvGrpSpPr>
        <p:grpSpPr>
          <a:xfrm flipH="1">
            <a:off x="7590909" y="128159"/>
            <a:ext cx="1418616" cy="172800"/>
            <a:chOff x="134475" y="128159"/>
            <a:chExt cx="1418616" cy="172800"/>
          </a:xfrm>
        </p:grpSpPr>
        <p:sp>
          <p:nvSpPr>
            <p:cNvPr id="460" name="Google Shape;460;p8"/>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8"/>
          <p:cNvGrpSpPr/>
          <p:nvPr/>
        </p:nvGrpSpPr>
        <p:grpSpPr>
          <a:xfrm flipH="1">
            <a:off x="8213815" y="444849"/>
            <a:ext cx="795710" cy="172800"/>
            <a:chOff x="134475" y="444849"/>
            <a:chExt cx="795710" cy="172800"/>
          </a:xfrm>
        </p:grpSpPr>
        <p:sp>
          <p:nvSpPr>
            <p:cNvPr id="464" name="Google Shape;464;p8"/>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8"/>
          <p:cNvGrpSpPr/>
          <p:nvPr/>
        </p:nvGrpSpPr>
        <p:grpSpPr>
          <a:xfrm flipH="1">
            <a:off x="7314203" y="761513"/>
            <a:ext cx="1695322" cy="172800"/>
            <a:chOff x="134475" y="761513"/>
            <a:chExt cx="1695322" cy="172800"/>
          </a:xfrm>
        </p:grpSpPr>
        <p:sp>
          <p:nvSpPr>
            <p:cNvPr id="467" name="Google Shape;467;p8"/>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8"/>
          <p:cNvGrpSpPr/>
          <p:nvPr/>
        </p:nvGrpSpPr>
        <p:grpSpPr>
          <a:xfrm flipH="1">
            <a:off x="8006596" y="1078190"/>
            <a:ext cx="1002929" cy="174499"/>
            <a:chOff x="134475" y="1078190"/>
            <a:chExt cx="1002929" cy="174499"/>
          </a:xfrm>
        </p:grpSpPr>
        <p:sp>
          <p:nvSpPr>
            <p:cNvPr id="472" name="Google Shape;472;p8"/>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8"/>
          <p:cNvGrpSpPr/>
          <p:nvPr/>
        </p:nvGrpSpPr>
        <p:grpSpPr>
          <a:xfrm flipH="1">
            <a:off x="7314203" y="1394867"/>
            <a:ext cx="1695322" cy="172800"/>
            <a:chOff x="134475" y="1394867"/>
            <a:chExt cx="1695322" cy="172800"/>
          </a:xfrm>
        </p:grpSpPr>
        <p:sp>
          <p:nvSpPr>
            <p:cNvPr id="477" name="Google Shape;477;p8"/>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8"/>
          <p:cNvGrpSpPr/>
          <p:nvPr/>
        </p:nvGrpSpPr>
        <p:grpSpPr>
          <a:xfrm flipH="1">
            <a:off x="7314203" y="1709845"/>
            <a:ext cx="1695322" cy="172800"/>
            <a:chOff x="134475" y="1709845"/>
            <a:chExt cx="1695322" cy="172800"/>
          </a:xfrm>
        </p:grpSpPr>
        <p:sp>
          <p:nvSpPr>
            <p:cNvPr id="482" name="Google Shape;482;p8"/>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8"/>
          <p:cNvGrpSpPr/>
          <p:nvPr/>
        </p:nvGrpSpPr>
        <p:grpSpPr>
          <a:xfrm flipH="1">
            <a:off x="7937109" y="2026522"/>
            <a:ext cx="1072416" cy="172800"/>
            <a:chOff x="134475" y="2026522"/>
            <a:chExt cx="1072416" cy="172800"/>
          </a:xfrm>
        </p:grpSpPr>
        <p:sp>
          <p:nvSpPr>
            <p:cNvPr id="487" name="Google Shape;487;p8"/>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8"/>
          <p:cNvGrpSpPr/>
          <p:nvPr/>
        </p:nvGrpSpPr>
        <p:grpSpPr>
          <a:xfrm flipH="1">
            <a:off x="8283305" y="2344898"/>
            <a:ext cx="726220" cy="172800"/>
            <a:chOff x="134475" y="2344898"/>
            <a:chExt cx="726220" cy="172800"/>
          </a:xfrm>
        </p:grpSpPr>
        <p:sp>
          <p:nvSpPr>
            <p:cNvPr id="491" name="Google Shape;491;p8"/>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8"/>
          <p:cNvGrpSpPr/>
          <p:nvPr/>
        </p:nvGrpSpPr>
        <p:grpSpPr>
          <a:xfrm flipH="1">
            <a:off x="8213815" y="2942492"/>
            <a:ext cx="795710" cy="172800"/>
            <a:chOff x="134475" y="2942492"/>
            <a:chExt cx="795710" cy="172800"/>
          </a:xfrm>
        </p:grpSpPr>
        <p:sp>
          <p:nvSpPr>
            <p:cNvPr id="495" name="Google Shape;495;p8"/>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8"/>
          <p:cNvGrpSpPr/>
          <p:nvPr/>
        </p:nvGrpSpPr>
        <p:grpSpPr>
          <a:xfrm flipH="1">
            <a:off x="7314203" y="3259156"/>
            <a:ext cx="1695322" cy="172800"/>
            <a:chOff x="134475" y="3259156"/>
            <a:chExt cx="1695322" cy="172800"/>
          </a:xfrm>
        </p:grpSpPr>
        <p:sp>
          <p:nvSpPr>
            <p:cNvPr id="498" name="Google Shape;498;p8"/>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8"/>
          <p:cNvGrpSpPr/>
          <p:nvPr/>
        </p:nvGrpSpPr>
        <p:grpSpPr>
          <a:xfrm flipH="1">
            <a:off x="8006596" y="3575833"/>
            <a:ext cx="1002929" cy="174499"/>
            <a:chOff x="134475" y="3575833"/>
            <a:chExt cx="1002929" cy="174499"/>
          </a:xfrm>
        </p:grpSpPr>
        <p:sp>
          <p:nvSpPr>
            <p:cNvPr id="503" name="Google Shape;503;p8"/>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8"/>
          <p:cNvGrpSpPr/>
          <p:nvPr/>
        </p:nvGrpSpPr>
        <p:grpSpPr>
          <a:xfrm flipH="1">
            <a:off x="7314203" y="3892510"/>
            <a:ext cx="1695322" cy="172800"/>
            <a:chOff x="134475" y="3892510"/>
            <a:chExt cx="1695322" cy="172800"/>
          </a:xfrm>
        </p:grpSpPr>
        <p:sp>
          <p:nvSpPr>
            <p:cNvPr id="508" name="Google Shape;508;p8"/>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8"/>
          <p:cNvGrpSpPr/>
          <p:nvPr/>
        </p:nvGrpSpPr>
        <p:grpSpPr>
          <a:xfrm flipH="1">
            <a:off x="7314203" y="4207488"/>
            <a:ext cx="1695322" cy="172800"/>
            <a:chOff x="134475" y="4207488"/>
            <a:chExt cx="1695322" cy="172800"/>
          </a:xfrm>
        </p:grpSpPr>
        <p:sp>
          <p:nvSpPr>
            <p:cNvPr id="513" name="Google Shape;513;p8"/>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8"/>
          <p:cNvGrpSpPr/>
          <p:nvPr/>
        </p:nvGrpSpPr>
        <p:grpSpPr>
          <a:xfrm flipH="1">
            <a:off x="7937109" y="4524165"/>
            <a:ext cx="1072416" cy="172800"/>
            <a:chOff x="134475" y="4524165"/>
            <a:chExt cx="1072416" cy="172800"/>
          </a:xfrm>
        </p:grpSpPr>
        <p:sp>
          <p:nvSpPr>
            <p:cNvPr id="518" name="Google Shape;518;p8"/>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8"/>
          <p:cNvGrpSpPr/>
          <p:nvPr/>
        </p:nvGrpSpPr>
        <p:grpSpPr>
          <a:xfrm flipH="1">
            <a:off x="8283305" y="4842541"/>
            <a:ext cx="726220" cy="172800"/>
            <a:chOff x="134475" y="4842541"/>
            <a:chExt cx="726220" cy="172800"/>
          </a:xfrm>
        </p:grpSpPr>
        <p:sp>
          <p:nvSpPr>
            <p:cNvPr id="522" name="Google Shape;522;p8"/>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8"/>
          <p:cNvGrpSpPr/>
          <p:nvPr/>
        </p:nvGrpSpPr>
        <p:grpSpPr>
          <a:xfrm flipH="1">
            <a:off x="7314169" y="2625802"/>
            <a:ext cx="1695356" cy="172800"/>
            <a:chOff x="134475" y="2625802"/>
            <a:chExt cx="1695356" cy="172800"/>
          </a:xfrm>
        </p:grpSpPr>
        <p:sp>
          <p:nvSpPr>
            <p:cNvPr id="526" name="Google Shape;526;p8"/>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8"/>
          <p:cNvGrpSpPr/>
          <p:nvPr/>
        </p:nvGrpSpPr>
        <p:grpSpPr>
          <a:xfrm>
            <a:off x="6716025" y="3980800"/>
            <a:ext cx="2618175" cy="1034550"/>
            <a:chOff x="453575" y="4356350"/>
            <a:chExt cx="2618175" cy="1034550"/>
          </a:xfrm>
        </p:grpSpPr>
        <p:sp>
          <p:nvSpPr>
            <p:cNvPr id="531" name="Google Shape;531;p8"/>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569750" y="4911256"/>
              <a:ext cx="28849" cy="25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0"/>
        <p:cNvGrpSpPr/>
        <p:nvPr/>
      </p:nvGrpSpPr>
      <p:grpSpPr>
        <a:xfrm>
          <a:off x="0" y="0"/>
          <a:ext cx="0" cy="0"/>
          <a:chOff x="0" y="0"/>
          <a:chExt cx="0" cy="0"/>
        </a:xfrm>
      </p:grpSpPr>
      <p:sp>
        <p:nvSpPr>
          <p:cNvPr id="601" name="Google Shape;601;p9"/>
          <p:cNvSpPr txBox="1">
            <a:spLocks noGrp="1"/>
          </p:cNvSpPr>
          <p:nvPr>
            <p:ph type="title"/>
          </p:nvPr>
        </p:nvSpPr>
        <p:spPr>
          <a:xfrm>
            <a:off x="2971800" y="922550"/>
            <a:ext cx="3857100" cy="10995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solidFill>
                  <a:srgbClr val="B82D2D"/>
                </a:solidFill>
                <a:latin typeface="Staatliches"/>
                <a:ea typeface="Staatliches"/>
                <a:cs typeface="Staatliches"/>
                <a:sym typeface="Staatliches"/>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2" name="Google Shape;602;p9"/>
          <p:cNvSpPr txBox="1">
            <a:spLocks noGrp="1"/>
          </p:cNvSpPr>
          <p:nvPr>
            <p:ph type="subTitle" idx="1"/>
          </p:nvPr>
        </p:nvSpPr>
        <p:spPr>
          <a:xfrm>
            <a:off x="2971800" y="2022050"/>
            <a:ext cx="3857100" cy="258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latin typeface="Catamaran"/>
                <a:ea typeface="Catamaran"/>
                <a:cs typeface="Catamaran"/>
                <a:sym typeface="Catamara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3" name="Google Shape;603;p9"/>
          <p:cNvSpPr/>
          <p:nvPr/>
        </p:nvSpPr>
        <p:spPr>
          <a:xfrm>
            <a:off x="7857775" y="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4"/>
        <p:cNvGrpSpPr/>
        <p:nvPr/>
      </p:nvGrpSpPr>
      <p:grpSpPr>
        <a:xfrm>
          <a:off x="0" y="0"/>
          <a:ext cx="0" cy="0"/>
          <a:chOff x="0" y="0"/>
          <a:chExt cx="0" cy="0"/>
        </a:xfrm>
      </p:grpSpPr>
      <p:sp>
        <p:nvSpPr>
          <p:cNvPr id="605" name="Google Shape;605;p10"/>
          <p:cNvSpPr txBox="1">
            <a:spLocks noGrp="1"/>
          </p:cNvSpPr>
          <p:nvPr>
            <p:ph type="title"/>
          </p:nvPr>
        </p:nvSpPr>
        <p:spPr>
          <a:xfrm>
            <a:off x="4572000" y="3377375"/>
            <a:ext cx="3601500" cy="13269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grpSp>
        <p:nvGrpSpPr>
          <p:cNvPr id="606" name="Google Shape;606;p10"/>
          <p:cNvGrpSpPr/>
          <p:nvPr/>
        </p:nvGrpSpPr>
        <p:grpSpPr>
          <a:xfrm rot="-959161" flipH="1">
            <a:off x="-320723" y="3973062"/>
            <a:ext cx="2304531" cy="919241"/>
            <a:chOff x="428375" y="4336500"/>
            <a:chExt cx="2643375" cy="1054400"/>
          </a:xfrm>
        </p:grpSpPr>
        <p:sp>
          <p:nvSpPr>
            <p:cNvPr id="607" name="Google Shape;607;p10"/>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0"/>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0"/>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0"/>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0"/>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0"/>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0"/>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0"/>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0"/>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0"/>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0"/>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0"/>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0"/>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0"/>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0"/>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0"/>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0"/>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0"/>
          <p:cNvGrpSpPr/>
          <p:nvPr/>
        </p:nvGrpSpPr>
        <p:grpSpPr>
          <a:xfrm>
            <a:off x="8173502" y="128159"/>
            <a:ext cx="830450" cy="4887182"/>
            <a:chOff x="8173502" y="128159"/>
            <a:chExt cx="830450" cy="4887182"/>
          </a:xfrm>
        </p:grpSpPr>
        <p:grpSp>
          <p:nvGrpSpPr>
            <p:cNvPr id="678" name="Google Shape;678;p10"/>
            <p:cNvGrpSpPr/>
            <p:nvPr/>
          </p:nvGrpSpPr>
          <p:grpSpPr>
            <a:xfrm>
              <a:off x="8208242" y="444849"/>
              <a:ext cx="795710" cy="172800"/>
              <a:chOff x="8159822" y="444849"/>
              <a:chExt cx="795710" cy="172800"/>
            </a:xfrm>
          </p:grpSpPr>
          <p:sp>
            <p:nvSpPr>
              <p:cNvPr id="679" name="Google Shape;679;p10"/>
              <p:cNvSpPr/>
              <p:nvPr/>
            </p:nvSpPr>
            <p:spPr>
              <a:xfrm>
                <a:off x="8159822" y="44484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0"/>
              <p:cNvSpPr/>
              <p:nvPr/>
            </p:nvSpPr>
            <p:spPr>
              <a:xfrm>
                <a:off x="8436532" y="445697"/>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10"/>
            <p:cNvSpPr/>
            <p:nvPr/>
          </p:nvSpPr>
          <p:spPr>
            <a:xfrm>
              <a:off x="8831152" y="1394867"/>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0"/>
            <p:cNvSpPr/>
            <p:nvPr/>
          </p:nvSpPr>
          <p:spPr>
            <a:xfrm>
              <a:off x="8831152" y="2026522"/>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0"/>
            <p:cNvSpPr/>
            <p:nvPr/>
          </p:nvSpPr>
          <p:spPr>
            <a:xfrm>
              <a:off x="8484952" y="2944178"/>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0"/>
            <p:cNvSpPr/>
            <p:nvPr/>
          </p:nvSpPr>
          <p:spPr>
            <a:xfrm>
              <a:off x="8831152" y="3577532"/>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10"/>
            <p:cNvGrpSpPr/>
            <p:nvPr/>
          </p:nvGrpSpPr>
          <p:grpSpPr>
            <a:xfrm>
              <a:off x="8208252" y="4524165"/>
              <a:ext cx="795700" cy="172800"/>
              <a:chOff x="8208252" y="4524165"/>
              <a:chExt cx="795700" cy="172800"/>
            </a:xfrm>
          </p:grpSpPr>
          <p:sp>
            <p:nvSpPr>
              <p:cNvPr id="686" name="Google Shape;686;p10"/>
              <p:cNvSpPr/>
              <p:nvPr/>
            </p:nvSpPr>
            <p:spPr>
              <a:xfrm>
                <a:off x="8208252" y="4524165"/>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0"/>
              <p:cNvSpPr/>
              <p:nvPr/>
            </p:nvSpPr>
            <p:spPr>
              <a:xfrm>
                <a:off x="8831152" y="4524165"/>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10"/>
            <p:cNvGrpSpPr/>
            <p:nvPr/>
          </p:nvGrpSpPr>
          <p:grpSpPr>
            <a:xfrm>
              <a:off x="8173502" y="4842487"/>
              <a:ext cx="830450" cy="172854"/>
              <a:chOff x="8159822" y="4842487"/>
              <a:chExt cx="830450" cy="172854"/>
            </a:xfrm>
          </p:grpSpPr>
          <p:sp>
            <p:nvSpPr>
              <p:cNvPr id="689" name="Google Shape;689;p10"/>
              <p:cNvSpPr/>
              <p:nvPr/>
            </p:nvSpPr>
            <p:spPr>
              <a:xfrm>
                <a:off x="8471272" y="4842487"/>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0"/>
              <p:cNvSpPr/>
              <p:nvPr/>
            </p:nvSpPr>
            <p:spPr>
              <a:xfrm>
                <a:off x="8159822" y="4842541"/>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0"/>
            <p:cNvGrpSpPr/>
            <p:nvPr/>
          </p:nvGrpSpPr>
          <p:grpSpPr>
            <a:xfrm>
              <a:off x="8208255" y="762363"/>
              <a:ext cx="795696" cy="172800"/>
              <a:chOff x="8159832" y="762363"/>
              <a:chExt cx="795696" cy="172800"/>
            </a:xfrm>
          </p:grpSpPr>
          <p:sp>
            <p:nvSpPr>
              <p:cNvPr id="692" name="Google Shape;692;p10"/>
              <p:cNvSpPr/>
              <p:nvPr/>
            </p:nvSpPr>
            <p:spPr>
              <a:xfrm>
                <a:off x="8782728" y="762363"/>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0"/>
              <p:cNvSpPr/>
              <p:nvPr/>
            </p:nvSpPr>
            <p:spPr>
              <a:xfrm>
                <a:off x="8159832" y="764022"/>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0"/>
            <p:cNvGrpSpPr/>
            <p:nvPr/>
          </p:nvGrpSpPr>
          <p:grpSpPr>
            <a:xfrm>
              <a:off x="8554452" y="128159"/>
              <a:ext cx="449500" cy="172800"/>
              <a:chOff x="8159828" y="128159"/>
              <a:chExt cx="449500" cy="172800"/>
            </a:xfrm>
          </p:grpSpPr>
          <p:sp>
            <p:nvSpPr>
              <p:cNvPr id="695" name="Google Shape;695;p10"/>
              <p:cNvSpPr/>
              <p:nvPr/>
            </p:nvSpPr>
            <p:spPr>
              <a:xfrm>
                <a:off x="8159828" y="12815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0"/>
              <p:cNvSpPr/>
              <p:nvPr/>
            </p:nvSpPr>
            <p:spPr>
              <a:xfrm>
                <a:off x="8436528" y="12815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10"/>
            <p:cNvSpPr/>
            <p:nvPr/>
          </p:nvSpPr>
          <p:spPr>
            <a:xfrm>
              <a:off x="8831152" y="107988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0"/>
            <p:cNvSpPr/>
            <p:nvPr/>
          </p:nvSpPr>
          <p:spPr>
            <a:xfrm>
              <a:off x="8484952" y="1694922"/>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0"/>
            <p:cNvSpPr/>
            <p:nvPr/>
          </p:nvSpPr>
          <p:spPr>
            <a:xfrm>
              <a:off x="8484952" y="2625410"/>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0"/>
            <p:cNvSpPr/>
            <p:nvPr/>
          </p:nvSpPr>
          <p:spPr>
            <a:xfrm>
              <a:off x="8831152" y="3259156"/>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0"/>
            <p:cNvSpPr/>
            <p:nvPr/>
          </p:nvSpPr>
          <p:spPr>
            <a:xfrm>
              <a:off x="8484952" y="3895012"/>
              <a:ext cx="519000" cy="169500"/>
            </a:xfrm>
            <a:prstGeom prst="rect">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10"/>
            <p:cNvGrpSpPr/>
            <p:nvPr/>
          </p:nvGrpSpPr>
          <p:grpSpPr>
            <a:xfrm>
              <a:off x="8554452" y="4207947"/>
              <a:ext cx="449500" cy="172800"/>
              <a:chOff x="8159828" y="4207947"/>
              <a:chExt cx="449500" cy="172800"/>
            </a:xfrm>
          </p:grpSpPr>
          <p:sp>
            <p:nvSpPr>
              <p:cNvPr id="703" name="Google Shape;703;p10"/>
              <p:cNvSpPr/>
              <p:nvPr/>
            </p:nvSpPr>
            <p:spPr>
              <a:xfrm>
                <a:off x="8159828" y="4207947"/>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0"/>
              <p:cNvSpPr/>
              <p:nvPr/>
            </p:nvSpPr>
            <p:spPr>
              <a:xfrm>
                <a:off x="8436528" y="4207947"/>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10"/>
            <p:cNvGrpSpPr/>
            <p:nvPr/>
          </p:nvGrpSpPr>
          <p:grpSpPr>
            <a:xfrm>
              <a:off x="8554452" y="2327859"/>
              <a:ext cx="449500" cy="172800"/>
              <a:chOff x="8159828" y="2327859"/>
              <a:chExt cx="449500" cy="172800"/>
            </a:xfrm>
          </p:grpSpPr>
          <p:sp>
            <p:nvSpPr>
              <p:cNvPr id="706" name="Google Shape;706;p10"/>
              <p:cNvSpPr/>
              <p:nvPr/>
            </p:nvSpPr>
            <p:spPr>
              <a:xfrm>
                <a:off x="8159828" y="232785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0"/>
              <p:cNvSpPr/>
              <p:nvPr/>
            </p:nvSpPr>
            <p:spPr>
              <a:xfrm>
                <a:off x="8436528" y="232785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0"/>
            <p:cNvSpPr/>
            <p:nvPr/>
          </p:nvSpPr>
          <p:spPr>
            <a:xfrm>
              <a:off x="8554452" y="1079889"/>
              <a:ext cx="172800" cy="172800"/>
            </a:xfrm>
            <a:prstGeom prst="ellipse">
              <a:avLst/>
            </a:prstGeom>
            <a:solidFill>
              <a:srgbClr val="EFEFEF"/>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10"/>
          <p:cNvSpPr/>
          <p:nvPr/>
        </p:nvSpPr>
        <p:spPr>
          <a:xfrm>
            <a:off x="6827275" y="129850"/>
            <a:ext cx="2851900" cy="1210740"/>
          </a:xfrm>
          <a:custGeom>
            <a:avLst/>
            <a:gdLst/>
            <a:ahLst/>
            <a:cxnLst/>
            <a:rect l="l" t="t" r="r" b="b"/>
            <a:pathLst>
              <a:path w="114076" h="35099" extrusionOk="0">
                <a:moveTo>
                  <a:pt x="91104" y="0"/>
                </a:moveTo>
                <a:cubicBezTo>
                  <a:pt x="91129" y="0"/>
                  <a:pt x="91154" y="0"/>
                  <a:pt x="91179" y="0"/>
                </a:cubicBezTo>
                <a:lnTo>
                  <a:pt x="91179" y="0"/>
                </a:lnTo>
                <a:cubicBezTo>
                  <a:pt x="91205" y="0"/>
                  <a:pt x="91230" y="0"/>
                  <a:pt x="91256" y="0"/>
                </a:cubicBezTo>
                <a:close/>
                <a:moveTo>
                  <a:pt x="89731" y="202"/>
                </a:moveTo>
                <a:lnTo>
                  <a:pt x="89731" y="202"/>
                </a:lnTo>
                <a:cubicBezTo>
                  <a:pt x="89718" y="203"/>
                  <a:pt x="89706" y="204"/>
                  <a:pt x="89693" y="205"/>
                </a:cubicBezTo>
                <a:lnTo>
                  <a:pt x="89693" y="205"/>
                </a:lnTo>
                <a:cubicBezTo>
                  <a:pt x="89703" y="204"/>
                  <a:pt x="89716" y="203"/>
                  <a:pt x="89731" y="202"/>
                </a:cubicBezTo>
                <a:close/>
                <a:moveTo>
                  <a:pt x="110099" y="4120"/>
                </a:moveTo>
                <a:lnTo>
                  <a:pt x="110099" y="4120"/>
                </a:lnTo>
                <a:cubicBezTo>
                  <a:pt x="110115" y="4127"/>
                  <a:pt x="110131" y="4134"/>
                  <a:pt x="110147" y="4141"/>
                </a:cubicBezTo>
                <a:lnTo>
                  <a:pt x="110147" y="4141"/>
                </a:lnTo>
                <a:cubicBezTo>
                  <a:pt x="110133" y="4134"/>
                  <a:pt x="110117" y="4127"/>
                  <a:pt x="110099" y="4120"/>
                </a:cubicBezTo>
                <a:close/>
                <a:moveTo>
                  <a:pt x="110147" y="4141"/>
                </a:moveTo>
                <a:lnTo>
                  <a:pt x="110147" y="4141"/>
                </a:lnTo>
                <a:cubicBezTo>
                  <a:pt x="110154" y="4145"/>
                  <a:pt x="110160" y="4148"/>
                  <a:pt x="110165" y="4151"/>
                </a:cubicBezTo>
                <a:lnTo>
                  <a:pt x="110165" y="4151"/>
                </a:lnTo>
                <a:cubicBezTo>
                  <a:pt x="110163" y="4149"/>
                  <a:pt x="110160" y="4148"/>
                  <a:pt x="110157" y="4146"/>
                </a:cubicBezTo>
                <a:cubicBezTo>
                  <a:pt x="110153" y="4144"/>
                  <a:pt x="110150" y="4143"/>
                  <a:pt x="110147" y="4141"/>
                </a:cubicBezTo>
                <a:close/>
                <a:moveTo>
                  <a:pt x="110165" y="4151"/>
                </a:moveTo>
                <a:cubicBezTo>
                  <a:pt x="110176" y="4157"/>
                  <a:pt x="110180" y="4159"/>
                  <a:pt x="110180" y="4159"/>
                </a:cubicBezTo>
                <a:cubicBezTo>
                  <a:pt x="110181" y="4159"/>
                  <a:pt x="110175" y="4156"/>
                  <a:pt x="110165" y="4151"/>
                </a:cubicBezTo>
                <a:close/>
                <a:moveTo>
                  <a:pt x="82882" y="6603"/>
                </a:moveTo>
                <a:lnTo>
                  <a:pt x="82882" y="6603"/>
                </a:lnTo>
                <a:cubicBezTo>
                  <a:pt x="82882" y="6603"/>
                  <a:pt x="82872" y="6635"/>
                  <a:pt x="82848" y="6708"/>
                </a:cubicBezTo>
                <a:lnTo>
                  <a:pt x="82848" y="6708"/>
                </a:lnTo>
                <a:cubicBezTo>
                  <a:pt x="82869" y="6642"/>
                  <a:pt x="82882" y="6603"/>
                  <a:pt x="82882" y="6603"/>
                </a:cubicBezTo>
                <a:close/>
                <a:moveTo>
                  <a:pt x="82435" y="8293"/>
                </a:moveTo>
                <a:cubicBezTo>
                  <a:pt x="82431" y="8312"/>
                  <a:pt x="82427" y="8333"/>
                  <a:pt x="82422" y="8355"/>
                </a:cubicBezTo>
                <a:lnTo>
                  <a:pt x="82422" y="8352"/>
                </a:lnTo>
                <a:lnTo>
                  <a:pt x="82422" y="8352"/>
                </a:lnTo>
                <a:cubicBezTo>
                  <a:pt x="82427" y="8328"/>
                  <a:pt x="82431" y="8309"/>
                  <a:pt x="82435" y="8293"/>
                </a:cubicBezTo>
                <a:close/>
                <a:moveTo>
                  <a:pt x="82289" y="8284"/>
                </a:moveTo>
                <a:cubicBezTo>
                  <a:pt x="82275" y="8347"/>
                  <a:pt x="82260" y="8413"/>
                  <a:pt x="82246" y="8481"/>
                </a:cubicBezTo>
                <a:cubicBezTo>
                  <a:pt x="82264" y="8373"/>
                  <a:pt x="82275" y="8342"/>
                  <a:pt x="82289" y="8284"/>
                </a:cubicBezTo>
                <a:close/>
                <a:moveTo>
                  <a:pt x="82057" y="9514"/>
                </a:moveTo>
                <a:lnTo>
                  <a:pt x="82057" y="9514"/>
                </a:lnTo>
                <a:cubicBezTo>
                  <a:pt x="82044" y="9601"/>
                  <a:pt x="82029" y="9689"/>
                  <a:pt x="82013" y="9778"/>
                </a:cubicBezTo>
                <a:lnTo>
                  <a:pt x="82013" y="9778"/>
                </a:lnTo>
                <a:cubicBezTo>
                  <a:pt x="82027" y="9690"/>
                  <a:pt x="82041" y="9602"/>
                  <a:pt x="82057" y="9514"/>
                </a:cubicBezTo>
                <a:close/>
                <a:moveTo>
                  <a:pt x="82033" y="10595"/>
                </a:moveTo>
                <a:lnTo>
                  <a:pt x="82019" y="10698"/>
                </a:lnTo>
                <a:cubicBezTo>
                  <a:pt x="82014" y="10741"/>
                  <a:pt x="82012" y="10759"/>
                  <a:pt x="82012" y="10759"/>
                </a:cubicBezTo>
                <a:cubicBezTo>
                  <a:pt x="82012" y="10759"/>
                  <a:pt x="82021" y="10690"/>
                  <a:pt x="82033" y="10595"/>
                </a:cubicBezTo>
                <a:close/>
                <a:moveTo>
                  <a:pt x="81925" y="11558"/>
                </a:moveTo>
                <a:cubicBezTo>
                  <a:pt x="81917" y="11641"/>
                  <a:pt x="81910" y="11717"/>
                  <a:pt x="81906" y="11782"/>
                </a:cubicBezTo>
                <a:cubicBezTo>
                  <a:pt x="81913" y="11696"/>
                  <a:pt x="81920" y="11622"/>
                  <a:pt x="81925" y="11558"/>
                </a:cubicBezTo>
                <a:close/>
                <a:moveTo>
                  <a:pt x="16356" y="17291"/>
                </a:moveTo>
                <a:cubicBezTo>
                  <a:pt x="16263" y="17292"/>
                  <a:pt x="16239" y="17294"/>
                  <a:pt x="16259" y="17294"/>
                </a:cubicBezTo>
                <a:cubicBezTo>
                  <a:pt x="16273" y="17294"/>
                  <a:pt x="16308" y="17293"/>
                  <a:pt x="16356" y="17291"/>
                </a:cubicBezTo>
                <a:close/>
                <a:moveTo>
                  <a:pt x="26611" y="18026"/>
                </a:moveTo>
                <a:cubicBezTo>
                  <a:pt x="26624" y="18028"/>
                  <a:pt x="26638" y="18030"/>
                  <a:pt x="26651" y="18032"/>
                </a:cubicBezTo>
                <a:cubicBezTo>
                  <a:pt x="26639" y="18030"/>
                  <a:pt x="26626" y="18028"/>
                  <a:pt x="26611" y="18026"/>
                </a:cubicBezTo>
                <a:close/>
                <a:moveTo>
                  <a:pt x="9514" y="18095"/>
                </a:moveTo>
                <a:lnTo>
                  <a:pt x="8822" y="18258"/>
                </a:lnTo>
                <a:lnTo>
                  <a:pt x="8822" y="18258"/>
                </a:lnTo>
                <a:cubicBezTo>
                  <a:pt x="8854" y="18252"/>
                  <a:pt x="8895" y="18244"/>
                  <a:pt x="8947" y="18234"/>
                </a:cubicBezTo>
                <a:cubicBezTo>
                  <a:pt x="9213" y="18173"/>
                  <a:pt x="9374" y="18131"/>
                  <a:pt x="9510" y="18098"/>
                </a:cubicBezTo>
                <a:lnTo>
                  <a:pt x="9510" y="18098"/>
                </a:lnTo>
                <a:cubicBezTo>
                  <a:pt x="9511" y="18097"/>
                  <a:pt x="9512" y="18096"/>
                  <a:pt x="9514" y="18095"/>
                </a:cubicBezTo>
                <a:close/>
                <a:moveTo>
                  <a:pt x="9363" y="18123"/>
                </a:moveTo>
                <a:cubicBezTo>
                  <a:pt x="9357" y="18123"/>
                  <a:pt x="9319" y="18129"/>
                  <a:pt x="9236" y="18145"/>
                </a:cubicBezTo>
                <a:cubicBezTo>
                  <a:pt x="9211" y="18158"/>
                  <a:pt x="8959" y="18208"/>
                  <a:pt x="8644" y="18284"/>
                </a:cubicBezTo>
                <a:cubicBezTo>
                  <a:pt x="8480" y="18322"/>
                  <a:pt x="8317" y="18372"/>
                  <a:pt x="8140" y="18423"/>
                </a:cubicBezTo>
                <a:lnTo>
                  <a:pt x="7674" y="18561"/>
                </a:lnTo>
                <a:cubicBezTo>
                  <a:pt x="7762" y="18549"/>
                  <a:pt x="8077" y="18460"/>
                  <a:pt x="8443" y="18347"/>
                </a:cubicBezTo>
                <a:lnTo>
                  <a:pt x="8822" y="18258"/>
                </a:lnTo>
                <a:lnTo>
                  <a:pt x="8822" y="18258"/>
                </a:lnTo>
                <a:cubicBezTo>
                  <a:pt x="8769" y="18268"/>
                  <a:pt x="8744" y="18272"/>
                  <a:pt x="8738" y="18272"/>
                </a:cubicBezTo>
                <a:cubicBezTo>
                  <a:pt x="8707" y="18272"/>
                  <a:pt x="9390" y="18123"/>
                  <a:pt x="9363" y="18123"/>
                </a:cubicBezTo>
                <a:close/>
                <a:moveTo>
                  <a:pt x="32942" y="19335"/>
                </a:moveTo>
                <a:lnTo>
                  <a:pt x="33040" y="19355"/>
                </a:lnTo>
                <a:cubicBezTo>
                  <a:pt x="32987" y="19341"/>
                  <a:pt x="32958" y="19336"/>
                  <a:pt x="32942" y="19335"/>
                </a:cubicBezTo>
                <a:close/>
                <a:moveTo>
                  <a:pt x="33418" y="19443"/>
                </a:moveTo>
                <a:lnTo>
                  <a:pt x="33418" y="19443"/>
                </a:lnTo>
                <a:cubicBezTo>
                  <a:pt x="33458" y="19455"/>
                  <a:pt x="33497" y="19465"/>
                  <a:pt x="33533" y="19475"/>
                </a:cubicBezTo>
                <a:lnTo>
                  <a:pt x="33533" y="19475"/>
                </a:lnTo>
                <a:cubicBezTo>
                  <a:pt x="33522" y="19470"/>
                  <a:pt x="33485" y="19460"/>
                  <a:pt x="33418" y="19443"/>
                </a:cubicBezTo>
                <a:close/>
                <a:moveTo>
                  <a:pt x="3762" y="20157"/>
                </a:moveTo>
                <a:cubicBezTo>
                  <a:pt x="3721" y="20179"/>
                  <a:pt x="3624" y="20232"/>
                  <a:pt x="3503" y="20300"/>
                </a:cubicBezTo>
                <a:lnTo>
                  <a:pt x="3516" y="20288"/>
                </a:lnTo>
                <a:cubicBezTo>
                  <a:pt x="3651" y="20216"/>
                  <a:pt x="3728" y="20175"/>
                  <a:pt x="3762" y="20157"/>
                </a:cubicBezTo>
                <a:close/>
                <a:moveTo>
                  <a:pt x="37753" y="20712"/>
                </a:moveTo>
                <a:cubicBezTo>
                  <a:pt x="37757" y="20713"/>
                  <a:pt x="37761" y="20715"/>
                  <a:pt x="37765" y="20716"/>
                </a:cubicBezTo>
                <a:cubicBezTo>
                  <a:pt x="37761" y="20715"/>
                  <a:pt x="37757" y="20713"/>
                  <a:pt x="37753" y="20712"/>
                </a:cubicBezTo>
                <a:close/>
                <a:moveTo>
                  <a:pt x="1147" y="22278"/>
                </a:moveTo>
                <a:lnTo>
                  <a:pt x="1147" y="22278"/>
                </a:lnTo>
                <a:cubicBezTo>
                  <a:pt x="1139" y="22289"/>
                  <a:pt x="1132" y="22300"/>
                  <a:pt x="1124" y="22311"/>
                </a:cubicBezTo>
                <a:lnTo>
                  <a:pt x="1124" y="22311"/>
                </a:lnTo>
                <a:cubicBezTo>
                  <a:pt x="1131" y="22301"/>
                  <a:pt x="1139" y="22290"/>
                  <a:pt x="1147" y="22278"/>
                </a:cubicBezTo>
                <a:close/>
                <a:moveTo>
                  <a:pt x="41156" y="22299"/>
                </a:moveTo>
                <a:lnTo>
                  <a:pt x="41156" y="22299"/>
                </a:lnTo>
                <a:cubicBezTo>
                  <a:pt x="41155" y="22299"/>
                  <a:pt x="41155" y="22299"/>
                  <a:pt x="41155" y="22299"/>
                </a:cubicBezTo>
                <a:lnTo>
                  <a:pt x="41155" y="22299"/>
                </a:lnTo>
                <a:cubicBezTo>
                  <a:pt x="41222" y="22338"/>
                  <a:pt x="41289" y="22377"/>
                  <a:pt x="41356" y="22417"/>
                </a:cubicBezTo>
                <a:cubicBezTo>
                  <a:pt x="41306" y="22379"/>
                  <a:pt x="41243" y="22354"/>
                  <a:pt x="41192" y="22316"/>
                </a:cubicBezTo>
                <a:cubicBezTo>
                  <a:pt x="41169" y="22304"/>
                  <a:pt x="41158" y="22299"/>
                  <a:pt x="41156" y="22299"/>
                </a:cubicBezTo>
                <a:close/>
                <a:moveTo>
                  <a:pt x="844" y="22846"/>
                </a:moveTo>
                <a:lnTo>
                  <a:pt x="825" y="22864"/>
                </a:lnTo>
                <a:lnTo>
                  <a:pt x="825" y="22864"/>
                </a:lnTo>
                <a:cubicBezTo>
                  <a:pt x="828" y="22857"/>
                  <a:pt x="829" y="22853"/>
                  <a:pt x="828" y="22853"/>
                </a:cubicBezTo>
                <a:lnTo>
                  <a:pt x="828" y="22853"/>
                </a:lnTo>
                <a:cubicBezTo>
                  <a:pt x="828" y="22853"/>
                  <a:pt x="825" y="22859"/>
                  <a:pt x="819" y="22871"/>
                </a:cubicBezTo>
                <a:lnTo>
                  <a:pt x="825" y="22864"/>
                </a:lnTo>
                <a:lnTo>
                  <a:pt x="825" y="22864"/>
                </a:lnTo>
                <a:cubicBezTo>
                  <a:pt x="824" y="22869"/>
                  <a:pt x="822" y="22875"/>
                  <a:pt x="819" y="22883"/>
                </a:cubicBezTo>
                <a:lnTo>
                  <a:pt x="844" y="22846"/>
                </a:lnTo>
                <a:close/>
                <a:moveTo>
                  <a:pt x="819" y="22883"/>
                </a:moveTo>
                <a:cubicBezTo>
                  <a:pt x="802" y="22910"/>
                  <a:pt x="787" y="22935"/>
                  <a:pt x="773" y="22960"/>
                </a:cubicBezTo>
                <a:lnTo>
                  <a:pt x="773" y="22960"/>
                </a:lnTo>
                <a:lnTo>
                  <a:pt x="819" y="22883"/>
                </a:lnTo>
                <a:close/>
                <a:moveTo>
                  <a:pt x="42108" y="22918"/>
                </a:moveTo>
                <a:lnTo>
                  <a:pt x="42108" y="22918"/>
                </a:lnTo>
                <a:cubicBezTo>
                  <a:pt x="42154" y="22950"/>
                  <a:pt x="42192" y="22977"/>
                  <a:pt x="42224" y="23001"/>
                </a:cubicBezTo>
                <a:lnTo>
                  <a:pt x="42224" y="23001"/>
                </a:lnTo>
                <a:cubicBezTo>
                  <a:pt x="42188" y="22974"/>
                  <a:pt x="42149" y="22947"/>
                  <a:pt x="42108" y="22918"/>
                </a:cubicBezTo>
                <a:close/>
                <a:moveTo>
                  <a:pt x="378" y="23715"/>
                </a:moveTo>
                <a:lnTo>
                  <a:pt x="378" y="23715"/>
                </a:lnTo>
                <a:cubicBezTo>
                  <a:pt x="347" y="23819"/>
                  <a:pt x="299" y="23974"/>
                  <a:pt x="255" y="24124"/>
                </a:cubicBezTo>
                <a:lnTo>
                  <a:pt x="255" y="24124"/>
                </a:lnTo>
                <a:cubicBezTo>
                  <a:pt x="258" y="24113"/>
                  <a:pt x="261" y="24103"/>
                  <a:pt x="265" y="24093"/>
                </a:cubicBezTo>
                <a:cubicBezTo>
                  <a:pt x="315" y="23942"/>
                  <a:pt x="353" y="23816"/>
                  <a:pt x="378" y="23715"/>
                </a:cubicBezTo>
                <a:close/>
                <a:moveTo>
                  <a:pt x="83604" y="24173"/>
                </a:moveTo>
                <a:cubicBezTo>
                  <a:pt x="83605" y="24179"/>
                  <a:pt x="83606" y="24186"/>
                  <a:pt x="83607" y="24194"/>
                </a:cubicBezTo>
                <a:cubicBezTo>
                  <a:pt x="83606" y="24187"/>
                  <a:pt x="83605" y="24180"/>
                  <a:pt x="83604" y="24173"/>
                </a:cubicBezTo>
                <a:close/>
                <a:moveTo>
                  <a:pt x="83554" y="26020"/>
                </a:moveTo>
                <a:lnTo>
                  <a:pt x="83554" y="26020"/>
                </a:lnTo>
                <a:cubicBezTo>
                  <a:pt x="83538" y="26089"/>
                  <a:pt x="83519" y="26165"/>
                  <a:pt x="83506" y="26235"/>
                </a:cubicBezTo>
                <a:cubicBezTo>
                  <a:pt x="83524" y="26164"/>
                  <a:pt x="83540" y="26092"/>
                  <a:pt x="83554" y="26020"/>
                </a:cubicBezTo>
                <a:close/>
                <a:moveTo>
                  <a:pt x="45803" y="26558"/>
                </a:moveTo>
                <a:cubicBezTo>
                  <a:pt x="45820" y="26581"/>
                  <a:pt x="45837" y="26603"/>
                  <a:pt x="45855" y="26626"/>
                </a:cubicBezTo>
                <a:cubicBezTo>
                  <a:pt x="45834" y="26598"/>
                  <a:pt x="45814" y="26573"/>
                  <a:pt x="45803" y="26558"/>
                </a:cubicBezTo>
                <a:close/>
                <a:moveTo>
                  <a:pt x="83204" y="27117"/>
                </a:moveTo>
                <a:cubicBezTo>
                  <a:pt x="83190" y="27154"/>
                  <a:pt x="83177" y="27191"/>
                  <a:pt x="83164" y="27223"/>
                </a:cubicBezTo>
                <a:lnTo>
                  <a:pt x="83164" y="27223"/>
                </a:lnTo>
                <a:cubicBezTo>
                  <a:pt x="83178" y="27190"/>
                  <a:pt x="83191" y="27155"/>
                  <a:pt x="83204" y="27117"/>
                </a:cubicBezTo>
                <a:close/>
                <a:moveTo>
                  <a:pt x="83090" y="27319"/>
                </a:moveTo>
                <a:cubicBezTo>
                  <a:pt x="83073" y="27351"/>
                  <a:pt x="83058" y="27381"/>
                  <a:pt x="83043" y="27409"/>
                </a:cubicBezTo>
                <a:lnTo>
                  <a:pt x="83043" y="27409"/>
                </a:lnTo>
                <a:cubicBezTo>
                  <a:pt x="83059" y="27379"/>
                  <a:pt x="83075" y="27349"/>
                  <a:pt x="83090" y="27319"/>
                </a:cubicBezTo>
                <a:close/>
                <a:moveTo>
                  <a:pt x="47203" y="28428"/>
                </a:moveTo>
                <a:lnTo>
                  <a:pt x="47203" y="28428"/>
                </a:lnTo>
                <a:cubicBezTo>
                  <a:pt x="47304" y="28554"/>
                  <a:pt x="47455" y="28755"/>
                  <a:pt x="47619" y="28982"/>
                </a:cubicBezTo>
                <a:cubicBezTo>
                  <a:pt x="47493" y="28818"/>
                  <a:pt x="47354" y="28642"/>
                  <a:pt x="47203" y="28428"/>
                </a:cubicBezTo>
                <a:close/>
                <a:moveTo>
                  <a:pt x="48854" y="30419"/>
                </a:moveTo>
                <a:lnTo>
                  <a:pt x="48854" y="30419"/>
                </a:lnTo>
                <a:cubicBezTo>
                  <a:pt x="48873" y="30440"/>
                  <a:pt x="48892" y="30462"/>
                  <a:pt x="48911" y="30483"/>
                </a:cubicBezTo>
                <a:lnTo>
                  <a:pt x="48911" y="30483"/>
                </a:lnTo>
                <a:cubicBezTo>
                  <a:pt x="48894" y="30464"/>
                  <a:pt x="48875" y="30443"/>
                  <a:pt x="48854" y="30419"/>
                </a:cubicBezTo>
                <a:close/>
                <a:moveTo>
                  <a:pt x="73211" y="33405"/>
                </a:moveTo>
                <a:lnTo>
                  <a:pt x="72493" y="33594"/>
                </a:lnTo>
                <a:cubicBezTo>
                  <a:pt x="72512" y="33589"/>
                  <a:pt x="72530" y="33583"/>
                  <a:pt x="72548" y="33578"/>
                </a:cubicBezTo>
                <a:lnTo>
                  <a:pt x="72548" y="33578"/>
                </a:lnTo>
                <a:lnTo>
                  <a:pt x="73211" y="33405"/>
                </a:lnTo>
                <a:close/>
                <a:moveTo>
                  <a:pt x="54200" y="33701"/>
                </a:moveTo>
                <a:lnTo>
                  <a:pt x="54200" y="33701"/>
                </a:lnTo>
                <a:cubicBezTo>
                  <a:pt x="54207" y="33703"/>
                  <a:pt x="54214" y="33705"/>
                  <a:pt x="54222" y="33707"/>
                </a:cubicBezTo>
                <a:cubicBezTo>
                  <a:pt x="54215" y="33704"/>
                  <a:pt x="54207" y="33702"/>
                  <a:pt x="54200" y="33701"/>
                </a:cubicBezTo>
                <a:close/>
                <a:moveTo>
                  <a:pt x="67856" y="34577"/>
                </a:moveTo>
                <a:lnTo>
                  <a:pt x="67856" y="34577"/>
                </a:lnTo>
                <a:cubicBezTo>
                  <a:pt x="67840" y="34579"/>
                  <a:pt x="67826" y="34581"/>
                  <a:pt x="67813" y="34583"/>
                </a:cubicBezTo>
                <a:lnTo>
                  <a:pt x="67813" y="34583"/>
                </a:lnTo>
                <a:lnTo>
                  <a:pt x="67856" y="34577"/>
                </a:lnTo>
                <a:close/>
                <a:moveTo>
                  <a:pt x="61291" y="34816"/>
                </a:moveTo>
                <a:lnTo>
                  <a:pt x="61291" y="34816"/>
                </a:lnTo>
                <a:cubicBezTo>
                  <a:pt x="61515" y="34841"/>
                  <a:pt x="61702" y="34854"/>
                  <a:pt x="61889" y="34854"/>
                </a:cubicBezTo>
                <a:lnTo>
                  <a:pt x="61889" y="34854"/>
                </a:lnTo>
                <a:lnTo>
                  <a:pt x="61643" y="34841"/>
                </a:lnTo>
                <a:lnTo>
                  <a:pt x="61291" y="34816"/>
                </a:lnTo>
                <a:close/>
                <a:moveTo>
                  <a:pt x="62160" y="34905"/>
                </a:moveTo>
                <a:cubicBezTo>
                  <a:pt x="62387" y="34905"/>
                  <a:pt x="62815" y="34905"/>
                  <a:pt x="62967" y="34917"/>
                </a:cubicBezTo>
                <a:cubicBezTo>
                  <a:pt x="62896" y="34921"/>
                  <a:pt x="62831" y="34922"/>
                  <a:pt x="62763" y="34922"/>
                </a:cubicBezTo>
                <a:cubicBezTo>
                  <a:pt x="62600" y="34922"/>
                  <a:pt x="62427" y="34913"/>
                  <a:pt x="62160" y="34905"/>
                </a:cubicBezTo>
                <a:close/>
                <a:moveTo>
                  <a:pt x="59627" y="34930"/>
                </a:moveTo>
                <a:cubicBezTo>
                  <a:pt x="59647" y="34933"/>
                  <a:pt x="59669" y="34936"/>
                  <a:pt x="59692" y="34939"/>
                </a:cubicBezTo>
                <a:lnTo>
                  <a:pt x="59692" y="34939"/>
                </a:lnTo>
                <a:cubicBezTo>
                  <a:pt x="59671" y="34936"/>
                  <a:pt x="59650" y="34933"/>
                  <a:pt x="59627" y="34930"/>
                </a:cubicBezTo>
                <a:close/>
                <a:moveTo>
                  <a:pt x="91179" y="0"/>
                </a:moveTo>
                <a:cubicBezTo>
                  <a:pt x="90737" y="2"/>
                  <a:pt x="90285" y="16"/>
                  <a:pt x="89844" y="63"/>
                </a:cubicBezTo>
                <a:cubicBezTo>
                  <a:pt x="89680" y="76"/>
                  <a:pt x="89504" y="101"/>
                  <a:pt x="89277" y="126"/>
                </a:cubicBezTo>
                <a:cubicBezTo>
                  <a:pt x="88970" y="175"/>
                  <a:pt x="88663" y="248"/>
                  <a:pt x="88356" y="334"/>
                </a:cubicBezTo>
                <a:lnTo>
                  <a:pt x="88356" y="334"/>
                </a:lnTo>
                <a:cubicBezTo>
                  <a:pt x="88368" y="329"/>
                  <a:pt x="88381" y="322"/>
                  <a:pt x="88395" y="315"/>
                </a:cubicBezTo>
                <a:lnTo>
                  <a:pt x="88395" y="315"/>
                </a:lnTo>
                <a:cubicBezTo>
                  <a:pt x="88016" y="434"/>
                  <a:pt x="87636" y="575"/>
                  <a:pt x="87277" y="738"/>
                </a:cubicBezTo>
                <a:lnTo>
                  <a:pt x="87277" y="738"/>
                </a:lnTo>
                <a:cubicBezTo>
                  <a:pt x="87293" y="730"/>
                  <a:pt x="87298" y="726"/>
                  <a:pt x="87294" y="726"/>
                </a:cubicBezTo>
                <a:lnTo>
                  <a:pt x="87294" y="726"/>
                </a:lnTo>
                <a:cubicBezTo>
                  <a:pt x="87281" y="726"/>
                  <a:pt x="87159" y="774"/>
                  <a:pt x="87059" y="832"/>
                </a:cubicBezTo>
                <a:cubicBezTo>
                  <a:pt x="86961" y="885"/>
                  <a:pt x="86867" y="933"/>
                  <a:pt x="86860" y="933"/>
                </a:cubicBezTo>
                <a:cubicBezTo>
                  <a:pt x="86855" y="933"/>
                  <a:pt x="86889" y="912"/>
                  <a:pt x="86984" y="857"/>
                </a:cubicBezTo>
                <a:lnTo>
                  <a:pt x="86984" y="857"/>
                </a:lnTo>
                <a:cubicBezTo>
                  <a:pt x="86631" y="1046"/>
                  <a:pt x="86303" y="1260"/>
                  <a:pt x="86001" y="1525"/>
                </a:cubicBezTo>
                <a:cubicBezTo>
                  <a:pt x="85799" y="1676"/>
                  <a:pt x="85610" y="1853"/>
                  <a:pt x="85447" y="2029"/>
                </a:cubicBezTo>
                <a:lnTo>
                  <a:pt x="85258" y="2205"/>
                </a:lnTo>
                <a:cubicBezTo>
                  <a:pt x="85119" y="2344"/>
                  <a:pt x="85056" y="2432"/>
                  <a:pt x="84955" y="2558"/>
                </a:cubicBezTo>
                <a:cubicBezTo>
                  <a:pt x="84905" y="2609"/>
                  <a:pt x="84842" y="2684"/>
                  <a:pt x="84766" y="2785"/>
                </a:cubicBezTo>
                <a:lnTo>
                  <a:pt x="84464" y="3188"/>
                </a:lnTo>
                <a:cubicBezTo>
                  <a:pt x="84565" y="3050"/>
                  <a:pt x="84597" y="3004"/>
                  <a:pt x="84593" y="3004"/>
                </a:cubicBezTo>
                <a:lnTo>
                  <a:pt x="84593" y="3004"/>
                </a:lnTo>
                <a:cubicBezTo>
                  <a:pt x="84587" y="3004"/>
                  <a:pt x="84436" y="3194"/>
                  <a:pt x="84427" y="3194"/>
                </a:cubicBezTo>
                <a:cubicBezTo>
                  <a:pt x="84422" y="3194"/>
                  <a:pt x="84458" y="3140"/>
                  <a:pt x="84577" y="2974"/>
                </a:cubicBezTo>
                <a:lnTo>
                  <a:pt x="84577" y="2974"/>
                </a:lnTo>
                <a:cubicBezTo>
                  <a:pt x="84161" y="3528"/>
                  <a:pt x="83796" y="4133"/>
                  <a:pt x="83493" y="4763"/>
                </a:cubicBezTo>
                <a:cubicBezTo>
                  <a:pt x="83267" y="5255"/>
                  <a:pt x="83115" y="5645"/>
                  <a:pt x="82952" y="6023"/>
                </a:cubicBezTo>
                <a:cubicBezTo>
                  <a:pt x="82913" y="6142"/>
                  <a:pt x="82898" y="6191"/>
                  <a:pt x="82900" y="6191"/>
                </a:cubicBezTo>
                <a:cubicBezTo>
                  <a:pt x="82905" y="6191"/>
                  <a:pt x="83001" y="5930"/>
                  <a:pt x="83115" y="5658"/>
                </a:cubicBezTo>
                <a:cubicBezTo>
                  <a:pt x="83259" y="5329"/>
                  <a:pt x="83412" y="4983"/>
                  <a:pt x="83415" y="4983"/>
                </a:cubicBezTo>
                <a:lnTo>
                  <a:pt x="83415" y="4983"/>
                </a:lnTo>
                <a:cubicBezTo>
                  <a:pt x="83416" y="4983"/>
                  <a:pt x="83409" y="5001"/>
                  <a:pt x="83393" y="5041"/>
                </a:cubicBezTo>
                <a:cubicBezTo>
                  <a:pt x="83417" y="4989"/>
                  <a:pt x="83428" y="4966"/>
                  <a:pt x="83429" y="4966"/>
                </a:cubicBezTo>
                <a:lnTo>
                  <a:pt x="83429" y="4966"/>
                </a:lnTo>
                <a:cubicBezTo>
                  <a:pt x="83436" y="4966"/>
                  <a:pt x="83100" y="5746"/>
                  <a:pt x="82939" y="6187"/>
                </a:cubicBezTo>
                <a:cubicBezTo>
                  <a:pt x="82901" y="6313"/>
                  <a:pt x="82851" y="6439"/>
                  <a:pt x="82800" y="6578"/>
                </a:cubicBezTo>
                <a:cubicBezTo>
                  <a:pt x="82750" y="6704"/>
                  <a:pt x="82712" y="6842"/>
                  <a:pt x="82649" y="7006"/>
                </a:cubicBezTo>
                <a:cubicBezTo>
                  <a:pt x="82586" y="7170"/>
                  <a:pt x="82536" y="7372"/>
                  <a:pt x="82460" y="7599"/>
                </a:cubicBezTo>
                <a:cubicBezTo>
                  <a:pt x="82411" y="7784"/>
                  <a:pt x="82355" y="7999"/>
                  <a:pt x="82297" y="8251"/>
                </a:cubicBezTo>
                <a:lnTo>
                  <a:pt x="82297" y="8251"/>
                </a:lnTo>
                <a:cubicBezTo>
                  <a:pt x="82301" y="8234"/>
                  <a:pt x="82305" y="8214"/>
                  <a:pt x="82309" y="8191"/>
                </a:cubicBezTo>
                <a:lnTo>
                  <a:pt x="82309" y="8191"/>
                </a:lnTo>
                <a:cubicBezTo>
                  <a:pt x="82183" y="8707"/>
                  <a:pt x="82095" y="9211"/>
                  <a:pt x="81981" y="9854"/>
                </a:cubicBezTo>
                <a:cubicBezTo>
                  <a:pt x="81944" y="10219"/>
                  <a:pt x="81868" y="10698"/>
                  <a:pt x="81868" y="10799"/>
                </a:cubicBezTo>
                <a:cubicBezTo>
                  <a:pt x="81897" y="10598"/>
                  <a:pt x="81924" y="10397"/>
                  <a:pt x="81952" y="10197"/>
                </a:cubicBezTo>
                <a:lnTo>
                  <a:pt x="81952" y="10197"/>
                </a:lnTo>
                <a:cubicBezTo>
                  <a:pt x="81937" y="10343"/>
                  <a:pt x="81925" y="10496"/>
                  <a:pt x="81906" y="10648"/>
                </a:cubicBezTo>
                <a:cubicBezTo>
                  <a:pt x="81880" y="10862"/>
                  <a:pt x="81868" y="11076"/>
                  <a:pt x="81843" y="11328"/>
                </a:cubicBezTo>
                <a:cubicBezTo>
                  <a:pt x="81817" y="11580"/>
                  <a:pt x="81792" y="11845"/>
                  <a:pt x="81767" y="12147"/>
                </a:cubicBezTo>
                <a:cubicBezTo>
                  <a:pt x="81767" y="12059"/>
                  <a:pt x="81780" y="11694"/>
                  <a:pt x="81805" y="11442"/>
                </a:cubicBezTo>
                <a:lnTo>
                  <a:pt x="81805" y="11442"/>
                </a:lnTo>
                <a:cubicBezTo>
                  <a:pt x="81767" y="11795"/>
                  <a:pt x="81767" y="12135"/>
                  <a:pt x="81729" y="12500"/>
                </a:cubicBezTo>
                <a:cubicBezTo>
                  <a:pt x="81717" y="12450"/>
                  <a:pt x="81742" y="12047"/>
                  <a:pt x="81780" y="11568"/>
                </a:cubicBezTo>
                <a:cubicBezTo>
                  <a:pt x="81805" y="11328"/>
                  <a:pt x="81830" y="11064"/>
                  <a:pt x="81855" y="10812"/>
                </a:cubicBezTo>
                <a:cubicBezTo>
                  <a:pt x="81880" y="10560"/>
                  <a:pt x="81906" y="10320"/>
                  <a:pt x="81931" y="10119"/>
                </a:cubicBezTo>
                <a:lnTo>
                  <a:pt x="81931" y="10119"/>
                </a:lnTo>
                <a:cubicBezTo>
                  <a:pt x="81906" y="10308"/>
                  <a:pt x="81855" y="10686"/>
                  <a:pt x="81830" y="10963"/>
                </a:cubicBezTo>
                <a:cubicBezTo>
                  <a:pt x="81812" y="11157"/>
                  <a:pt x="81801" y="11302"/>
                  <a:pt x="81796" y="11302"/>
                </a:cubicBezTo>
                <a:cubicBezTo>
                  <a:pt x="81793" y="11302"/>
                  <a:pt x="81792" y="11275"/>
                  <a:pt x="81792" y="11215"/>
                </a:cubicBezTo>
                <a:cubicBezTo>
                  <a:pt x="81767" y="11795"/>
                  <a:pt x="81679" y="12626"/>
                  <a:pt x="81691" y="13596"/>
                </a:cubicBezTo>
                <a:lnTo>
                  <a:pt x="81679" y="13533"/>
                </a:lnTo>
                <a:lnTo>
                  <a:pt x="81679" y="13533"/>
                </a:lnTo>
                <a:cubicBezTo>
                  <a:pt x="81679" y="13685"/>
                  <a:pt x="81679" y="14000"/>
                  <a:pt x="81704" y="14277"/>
                </a:cubicBezTo>
                <a:cubicBezTo>
                  <a:pt x="81679" y="14113"/>
                  <a:pt x="81679" y="13937"/>
                  <a:pt x="81666" y="13773"/>
                </a:cubicBezTo>
                <a:lnTo>
                  <a:pt x="81666" y="13773"/>
                </a:lnTo>
                <a:cubicBezTo>
                  <a:pt x="81666" y="14164"/>
                  <a:pt x="81691" y="14542"/>
                  <a:pt x="81704" y="14920"/>
                </a:cubicBezTo>
                <a:cubicBezTo>
                  <a:pt x="81704" y="15285"/>
                  <a:pt x="81742" y="15663"/>
                  <a:pt x="81780" y="16028"/>
                </a:cubicBezTo>
                <a:cubicBezTo>
                  <a:pt x="81742" y="15638"/>
                  <a:pt x="81742" y="15424"/>
                  <a:pt x="81729" y="15298"/>
                </a:cubicBezTo>
                <a:cubicBezTo>
                  <a:pt x="81719" y="15206"/>
                  <a:pt x="81725" y="15180"/>
                  <a:pt x="81728" y="15180"/>
                </a:cubicBezTo>
                <a:lnTo>
                  <a:pt x="81728" y="15180"/>
                </a:lnTo>
                <a:cubicBezTo>
                  <a:pt x="81729" y="15180"/>
                  <a:pt x="81729" y="15182"/>
                  <a:pt x="81729" y="15184"/>
                </a:cubicBezTo>
                <a:cubicBezTo>
                  <a:pt x="81729" y="15190"/>
                  <a:pt x="81735" y="15224"/>
                  <a:pt x="81738" y="15224"/>
                </a:cubicBezTo>
                <a:cubicBezTo>
                  <a:pt x="81742" y="15224"/>
                  <a:pt x="81743" y="15181"/>
                  <a:pt x="81729" y="15009"/>
                </a:cubicBezTo>
                <a:lnTo>
                  <a:pt x="81729" y="15009"/>
                </a:lnTo>
                <a:cubicBezTo>
                  <a:pt x="81767" y="15500"/>
                  <a:pt x="81792" y="15814"/>
                  <a:pt x="81817" y="16041"/>
                </a:cubicBezTo>
                <a:cubicBezTo>
                  <a:pt x="81843" y="16268"/>
                  <a:pt x="81843" y="16406"/>
                  <a:pt x="81855" y="16570"/>
                </a:cubicBezTo>
                <a:cubicBezTo>
                  <a:pt x="81906" y="17137"/>
                  <a:pt x="81981" y="17717"/>
                  <a:pt x="82107" y="18284"/>
                </a:cubicBezTo>
                <a:cubicBezTo>
                  <a:pt x="82058" y="18055"/>
                  <a:pt x="81969" y="17506"/>
                  <a:pt x="81977" y="17506"/>
                </a:cubicBezTo>
                <a:lnTo>
                  <a:pt x="81977" y="17506"/>
                </a:lnTo>
                <a:cubicBezTo>
                  <a:pt x="81979" y="17506"/>
                  <a:pt x="81988" y="17545"/>
                  <a:pt x="82007" y="17641"/>
                </a:cubicBezTo>
                <a:cubicBezTo>
                  <a:pt x="82070" y="18057"/>
                  <a:pt x="82170" y="18586"/>
                  <a:pt x="82221" y="18838"/>
                </a:cubicBezTo>
                <a:cubicBezTo>
                  <a:pt x="82326" y="19289"/>
                  <a:pt x="82360" y="19427"/>
                  <a:pt x="82362" y="19427"/>
                </a:cubicBezTo>
                <a:cubicBezTo>
                  <a:pt x="82364" y="19427"/>
                  <a:pt x="82287" y="19080"/>
                  <a:pt x="82289" y="19080"/>
                </a:cubicBezTo>
                <a:lnTo>
                  <a:pt x="82289" y="19080"/>
                </a:lnTo>
                <a:cubicBezTo>
                  <a:pt x="82289" y="19080"/>
                  <a:pt x="82298" y="19117"/>
                  <a:pt x="82322" y="19216"/>
                </a:cubicBezTo>
                <a:cubicBezTo>
                  <a:pt x="82422" y="19657"/>
                  <a:pt x="82536" y="20086"/>
                  <a:pt x="82674" y="20502"/>
                </a:cubicBezTo>
                <a:lnTo>
                  <a:pt x="82662" y="20514"/>
                </a:lnTo>
                <a:cubicBezTo>
                  <a:pt x="83128" y="22089"/>
                  <a:pt x="82826" y="20918"/>
                  <a:pt x="83229" y="22341"/>
                </a:cubicBezTo>
                <a:cubicBezTo>
                  <a:pt x="83166" y="22140"/>
                  <a:pt x="83103" y="21938"/>
                  <a:pt x="83040" y="21749"/>
                </a:cubicBezTo>
                <a:lnTo>
                  <a:pt x="83040" y="21749"/>
                </a:lnTo>
                <a:cubicBezTo>
                  <a:pt x="83115" y="21989"/>
                  <a:pt x="83178" y="22228"/>
                  <a:pt x="83254" y="22480"/>
                </a:cubicBezTo>
                <a:lnTo>
                  <a:pt x="83191" y="22329"/>
                </a:lnTo>
                <a:lnTo>
                  <a:pt x="83191" y="22329"/>
                </a:lnTo>
                <a:cubicBezTo>
                  <a:pt x="83317" y="22732"/>
                  <a:pt x="83380" y="22997"/>
                  <a:pt x="83443" y="23261"/>
                </a:cubicBezTo>
                <a:cubicBezTo>
                  <a:pt x="83505" y="23557"/>
                  <a:pt x="83566" y="23865"/>
                  <a:pt x="83604" y="24173"/>
                </a:cubicBezTo>
                <a:lnTo>
                  <a:pt x="83604" y="24173"/>
                </a:lnTo>
                <a:cubicBezTo>
                  <a:pt x="83602" y="24149"/>
                  <a:pt x="83602" y="24137"/>
                  <a:pt x="83604" y="24137"/>
                </a:cubicBezTo>
                <a:lnTo>
                  <a:pt x="83604" y="24137"/>
                </a:lnTo>
                <a:cubicBezTo>
                  <a:pt x="83614" y="24137"/>
                  <a:pt x="83672" y="24438"/>
                  <a:pt x="83682" y="25013"/>
                </a:cubicBezTo>
                <a:cubicBezTo>
                  <a:pt x="83682" y="25126"/>
                  <a:pt x="83682" y="25177"/>
                  <a:pt x="83670" y="25189"/>
                </a:cubicBezTo>
                <a:cubicBezTo>
                  <a:pt x="83670" y="25214"/>
                  <a:pt x="83670" y="25252"/>
                  <a:pt x="83670" y="25277"/>
                </a:cubicBezTo>
                <a:cubicBezTo>
                  <a:pt x="83657" y="25366"/>
                  <a:pt x="83657" y="25504"/>
                  <a:pt x="83619" y="25756"/>
                </a:cubicBezTo>
                <a:cubicBezTo>
                  <a:pt x="83645" y="25529"/>
                  <a:pt x="83657" y="25277"/>
                  <a:pt x="83670" y="24836"/>
                </a:cubicBezTo>
                <a:cubicBezTo>
                  <a:pt x="83670" y="24786"/>
                  <a:pt x="83645" y="24610"/>
                  <a:pt x="83632" y="24559"/>
                </a:cubicBezTo>
                <a:lnTo>
                  <a:pt x="83632" y="24559"/>
                </a:lnTo>
                <a:cubicBezTo>
                  <a:pt x="83657" y="24862"/>
                  <a:pt x="83645" y="25164"/>
                  <a:pt x="83632" y="25466"/>
                </a:cubicBezTo>
                <a:cubicBezTo>
                  <a:pt x="83619" y="25597"/>
                  <a:pt x="83602" y="25732"/>
                  <a:pt x="83581" y="25866"/>
                </a:cubicBezTo>
                <a:lnTo>
                  <a:pt x="83581" y="25866"/>
                </a:lnTo>
                <a:cubicBezTo>
                  <a:pt x="83581" y="25858"/>
                  <a:pt x="83582" y="25851"/>
                  <a:pt x="83582" y="25845"/>
                </a:cubicBezTo>
                <a:lnTo>
                  <a:pt x="83582" y="25845"/>
                </a:lnTo>
                <a:cubicBezTo>
                  <a:pt x="83577" y="25877"/>
                  <a:pt x="83573" y="25910"/>
                  <a:pt x="83568" y="25942"/>
                </a:cubicBezTo>
                <a:lnTo>
                  <a:pt x="83568" y="25942"/>
                </a:lnTo>
                <a:cubicBezTo>
                  <a:pt x="83563" y="25968"/>
                  <a:pt x="83559" y="25994"/>
                  <a:pt x="83554" y="26020"/>
                </a:cubicBezTo>
                <a:lnTo>
                  <a:pt x="83554" y="26020"/>
                </a:lnTo>
                <a:cubicBezTo>
                  <a:pt x="83556" y="26009"/>
                  <a:pt x="83558" y="25998"/>
                  <a:pt x="83561" y="25987"/>
                </a:cubicBezTo>
                <a:lnTo>
                  <a:pt x="83561" y="25987"/>
                </a:lnTo>
                <a:cubicBezTo>
                  <a:pt x="83489" y="26426"/>
                  <a:pt x="83348" y="26845"/>
                  <a:pt x="83166" y="27243"/>
                </a:cubicBezTo>
                <a:cubicBezTo>
                  <a:pt x="83132" y="27316"/>
                  <a:pt x="83118" y="27345"/>
                  <a:pt x="83117" y="27345"/>
                </a:cubicBezTo>
                <a:cubicBezTo>
                  <a:pt x="83115" y="27345"/>
                  <a:pt x="83137" y="27293"/>
                  <a:pt x="83164" y="27223"/>
                </a:cubicBezTo>
                <a:lnTo>
                  <a:pt x="83164" y="27223"/>
                </a:lnTo>
                <a:cubicBezTo>
                  <a:pt x="83150" y="27256"/>
                  <a:pt x="83134" y="27287"/>
                  <a:pt x="83115" y="27319"/>
                </a:cubicBezTo>
                <a:cubicBezTo>
                  <a:pt x="83090" y="27369"/>
                  <a:pt x="83052" y="27432"/>
                  <a:pt x="83027" y="27495"/>
                </a:cubicBezTo>
                <a:cubicBezTo>
                  <a:pt x="82939" y="27646"/>
                  <a:pt x="82851" y="27798"/>
                  <a:pt x="82750" y="27949"/>
                </a:cubicBezTo>
                <a:cubicBezTo>
                  <a:pt x="82797" y="27854"/>
                  <a:pt x="82800" y="27871"/>
                  <a:pt x="83043" y="27409"/>
                </a:cubicBezTo>
                <a:lnTo>
                  <a:pt x="83043" y="27409"/>
                </a:lnTo>
                <a:cubicBezTo>
                  <a:pt x="82839" y="27791"/>
                  <a:pt x="82602" y="28152"/>
                  <a:pt x="82322" y="28491"/>
                </a:cubicBezTo>
                <a:cubicBezTo>
                  <a:pt x="82267" y="28556"/>
                  <a:pt x="81936" y="28907"/>
                  <a:pt x="81933" y="28907"/>
                </a:cubicBezTo>
                <a:cubicBezTo>
                  <a:pt x="81933" y="28907"/>
                  <a:pt x="81940" y="28899"/>
                  <a:pt x="81956" y="28881"/>
                </a:cubicBezTo>
                <a:lnTo>
                  <a:pt x="81956" y="28881"/>
                </a:lnTo>
                <a:cubicBezTo>
                  <a:pt x="81263" y="29574"/>
                  <a:pt x="80482" y="30179"/>
                  <a:pt x="79625" y="30671"/>
                </a:cubicBezTo>
                <a:cubicBezTo>
                  <a:pt x="79587" y="30708"/>
                  <a:pt x="79486" y="30759"/>
                  <a:pt x="79297" y="30872"/>
                </a:cubicBezTo>
                <a:cubicBezTo>
                  <a:pt x="78869" y="31112"/>
                  <a:pt x="78466" y="31313"/>
                  <a:pt x="78025" y="31515"/>
                </a:cubicBezTo>
                <a:cubicBezTo>
                  <a:pt x="77584" y="31716"/>
                  <a:pt x="77130" y="31943"/>
                  <a:pt x="76588" y="32158"/>
                </a:cubicBezTo>
                <a:lnTo>
                  <a:pt x="75971" y="32397"/>
                </a:lnTo>
                <a:cubicBezTo>
                  <a:pt x="75776" y="32472"/>
                  <a:pt x="75716" y="32497"/>
                  <a:pt x="75722" y="32497"/>
                </a:cubicBezTo>
                <a:cubicBezTo>
                  <a:pt x="75732" y="32497"/>
                  <a:pt x="75974" y="32410"/>
                  <a:pt x="75990" y="32410"/>
                </a:cubicBezTo>
                <a:lnTo>
                  <a:pt x="75990" y="32410"/>
                </a:lnTo>
                <a:cubicBezTo>
                  <a:pt x="76002" y="32410"/>
                  <a:pt x="75878" y="32462"/>
                  <a:pt x="75404" y="32649"/>
                </a:cubicBezTo>
                <a:cubicBezTo>
                  <a:pt x="74929" y="32829"/>
                  <a:pt x="74821" y="32863"/>
                  <a:pt x="74800" y="32863"/>
                </a:cubicBezTo>
                <a:cubicBezTo>
                  <a:pt x="74787" y="32863"/>
                  <a:pt x="74806" y="32851"/>
                  <a:pt x="74794" y="32851"/>
                </a:cubicBezTo>
                <a:cubicBezTo>
                  <a:pt x="74785" y="32851"/>
                  <a:pt x="74755" y="32859"/>
                  <a:pt x="74673" y="32888"/>
                </a:cubicBezTo>
                <a:cubicBezTo>
                  <a:pt x="74041" y="33127"/>
                  <a:pt x="73409" y="33331"/>
                  <a:pt x="72763" y="33515"/>
                </a:cubicBezTo>
                <a:lnTo>
                  <a:pt x="72763" y="33515"/>
                </a:lnTo>
                <a:cubicBezTo>
                  <a:pt x="73259" y="33368"/>
                  <a:pt x="73616" y="33255"/>
                  <a:pt x="73588" y="33255"/>
                </a:cubicBezTo>
                <a:cubicBezTo>
                  <a:pt x="73575" y="33255"/>
                  <a:pt x="73486" y="33277"/>
                  <a:pt x="73299" y="33329"/>
                </a:cubicBezTo>
                <a:cubicBezTo>
                  <a:pt x="73261" y="33367"/>
                  <a:pt x="72556" y="33581"/>
                  <a:pt x="71863" y="33758"/>
                </a:cubicBezTo>
                <a:lnTo>
                  <a:pt x="70880" y="34010"/>
                </a:lnTo>
                <a:cubicBezTo>
                  <a:pt x="70716" y="34035"/>
                  <a:pt x="70552" y="34085"/>
                  <a:pt x="70401" y="34136"/>
                </a:cubicBezTo>
                <a:lnTo>
                  <a:pt x="69910" y="34224"/>
                </a:lnTo>
                <a:lnTo>
                  <a:pt x="69910" y="34224"/>
                </a:lnTo>
                <a:lnTo>
                  <a:pt x="70212" y="34161"/>
                </a:lnTo>
                <a:lnTo>
                  <a:pt x="70212" y="34161"/>
                </a:lnTo>
                <a:cubicBezTo>
                  <a:pt x="69267" y="34337"/>
                  <a:pt x="69519" y="34325"/>
                  <a:pt x="68297" y="34526"/>
                </a:cubicBezTo>
                <a:cubicBezTo>
                  <a:pt x="68006" y="34569"/>
                  <a:pt x="67773" y="34595"/>
                  <a:pt x="67744" y="34595"/>
                </a:cubicBezTo>
                <a:cubicBezTo>
                  <a:pt x="67733" y="34595"/>
                  <a:pt x="67753" y="34591"/>
                  <a:pt x="67813" y="34583"/>
                </a:cubicBezTo>
                <a:lnTo>
                  <a:pt x="67813" y="34583"/>
                </a:lnTo>
                <a:lnTo>
                  <a:pt x="66911" y="34703"/>
                </a:lnTo>
                <a:cubicBezTo>
                  <a:pt x="66842" y="34709"/>
                  <a:pt x="66794" y="34714"/>
                  <a:pt x="66765" y="34717"/>
                </a:cubicBezTo>
                <a:lnTo>
                  <a:pt x="66765" y="34717"/>
                </a:lnTo>
                <a:cubicBezTo>
                  <a:pt x="66804" y="34712"/>
                  <a:pt x="66875" y="34704"/>
                  <a:pt x="66974" y="34690"/>
                </a:cubicBezTo>
                <a:lnTo>
                  <a:pt x="66974" y="34690"/>
                </a:lnTo>
                <a:cubicBezTo>
                  <a:pt x="66495" y="34741"/>
                  <a:pt x="66003" y="34791"/>
                  <a:pt x="65512" y="34829"/>
                </a:cubicBezTo>
                <a:lnTo>
                  <a:pt x="65525" y="34829"/>
                </a:lnTo>
                <a:lnTo>
                  <a:pt x="64617" y="34905"/>
                </a:lnTo>
                <a:cubicBezTo>
                  <a:pt x="64563" y="34906"/>
                  <a:pt x="64529" y="34907"/>
                  <a:pt x="64508" y="34907"/>
                </a:cubicBezTo>
                <a:cubicBezTo>
                  <a:pt x="64388" y="34907"/>
                  <a:pt x="64792" y="34879"/>
                  <a:pt x="64706" y="34879"/>
                </a:cubicBezTo>
                <a:lnTo>
                  <a:pt x="64302" y="34917"/>
                </a:lnTo>
                <a:lnTo>
                  <a:pt x="63899" y="34930"/>
                </a:lnTo>
                <a:cubicBezTo>
                  <a:pt x="63559" y="34917"/>
                  <a:pt x="64239" y="34905"/>
                  <a:pt x="64794" y="34867"/>
                </a:cubicBezTo>
                <a:cubicBezTo>
                  <a:pt x="64416" y="34867"/>
                  <a:pt x="64252" y="34879"/>
                  <a:pt x="63975" y="34892"/>
                </a:cubicBezTo>
                <a:lnTo>
                  <a:pt x="63433" y="34905"/>
                </a:lnTo>
                <a:cubicBezTo>
                  <a:pt x="63313" y="34905"/>
                  <a:pt x="63178" y="34908"/>
                  <a:pt x="63022" y="34908"/>
                </a:cubicBezTo>
                <a:cubicBezTo>
                  <a:pt x="62866" y="34908"/>
                  <a:pt x="62689" y="34905"/>
                  <a:pt x="62488" y="34892"/>
                </a:cubicBezTo>
                <a:cubicBezTo>
                  <a:pt x="62656" y="34892"/>
                  <a:pt x="62824" y="34897"/>
                  <a:pt x="62996" y="34897"/>
                </a:cubicBezTo>
                <a:cubicBezTo>
                  <a:pt x="63081" y="34897"/>
                  <a:pt x="63168" y="34896"/>
                  <a:pt x="63256" y="34892"/>
                </a:cubicBezTo>
                <a:cubicBezTo>
                  <a:pt x="63004" y="34892"/>
                  <a:pt x="62727" y="34879"/>
                  <a:pt x="62412" y="34867"/>
                </a:cubicBezTo>
                <a:lnTo>
                  <a:pt x="61896" y="34854"/>
                </a:lnTo>
                <a:cubicBezTo>
                  <a:pt x="61893" y="34854"/>
                  <a:pt x="61891" y="34854"/>
                  <a:pt x="61889" y="34854"/>
                </a:cubicBezTo>
                <a:lnTo>
                  <a:pt x="61889" y="34854"/>
                </a:lnTo>
                <a:lnTo>
                  <a:pt x="62135" y="34867"/>
                </a:lnTo>
                <a:cubicBezTo>
                  <a:pt x="62425" y="34892"/>
                  <a:pt x="62589" y="34905"/>
                  <a:pt x="62148" y="34905"/>
                </a:cubicBezTo>
                <a:lnTo>
                  <a:pt x="61706" y="34892"/>
                </a:lnTo>
                <a:cubicBezTo>
                  <a:pt x="61530" y="34892"/>
                  <a:pt x="61341" y="34867"/>
                  <a:pt x="61102" y="34854"/>
                </a:cubicBezTo>
                <a:cubicBezTo>
                  <a:pt x="60988" y="34841"/>
                  <a:pt x="60887" y="34829"/>
                  <a:pt x="60787" y="34829"/>
                </a:cubicBezTo>
                <a:cubicBezTo>
                  <a:pt x="60598" y="34816"/>
                  <a:pt x="60333" y="34804"/>
                  <a:pt x="60043" y="34778"/>
                </a:cubicBezTo>
                <a:lnTo>
                  <a:pt x="60081" y="34766"/>
                </a:lnTo>
                <a:cubicBezTo>
                  <a:pt x="59451" y="34703"/>
                  <a:pt x="59514" y="34715"/>
                  <a:pt x="59136" y="34690"/>
                </a:cubicBezTo>
                <a:cubicBezTo>
                  <a:pt x="58808" y="34652"/>
                  <a:pt x="58468" y="34602"/>
                  <a:pt x="58140" y="34539"/>
                </a:cubicBezTo>
                <a:cubicBezTo>
                  <a:pt x="57880" y="34500"/>
                  <a:pt x="57786" y="34487"/>
                  <a:pt x="57778" y="34487"/>
                </a:cubicBezTo>
                <a:cubicBezTo>
                  <a:pt x="57761" y="34487"/>
                  <a:pt x="58134" y="34548"/>
                  <a:pt x="58082" y="34548"/>
                </a:cubicBezTo>
                <a:cubicBezTo>
                  <a:pt x="58057" y="34548"/>
                  <a:pt x="57928" y="34533"/>
                  <a:pt x="57599" y="34489"/>
                </a:cubicBezTo>
                <a:cubicBezTo>
                  <a:pt x="57132" y="34400"/>
                  <a:pt x="56742" y="34325"/>
                  <a:pt x="56339" y="34249"/>
                </a:cubicBezTo>
                <a:cubicBezTo>
                  <a:pt x="55923" y="34174"/>
                  <a:pt x="55494" y="34073"/>
                  <a:pt x="54952" y="33934"/>
                </a:cubicBezTo>
                <a:cubicBezTo>
                  <a:pt x="54748" y="33877"/>
                  <a:pt x="54688" y="33860"/>
                  <a:pt x="54693" y="33860"/>
                </a:cubicBezTo>
                <a:lnTo>
                  <a:pt x="54693" y="33860"/>
                </a:lnTo>
                <a:cubicBezTo>
                  <a:pt x="54700" y="33860"/>
                  <a:pt x="54864" y="33902"/>
                  <a:pt x="54882" y="33902"/>
                </a:cubicBezTo>
                <a:cubicBezTo>
                  <a:pt x="54888" y="33902"/>
                  <a:pt x="54878" y="33897"/>
                  <a:pt x="54839" y="33884"/>
                </a:cubicBezTo>
                <a:cubicBezTo>
                  <a:pt x="54650" y="33846"/>
                  <a:pt x="54474" y="33783"/>
                  <a:pt x="54285" y="33733"/>
                </a:cubicBezTo>
                <a:cubicBezTo>
                  <a:pt x="54197" y="33709"/>
                  <a:pt x="54185" y="33700"/>
                  <a:pt x="54194" y="33700"/>
                </a:cubicBezTo>
                <a:cubicBezTo>
                  <a:pt x="54196" y="33700"/>
                  <a:pt x="54198" y="33700"/>
                  <a:pt x="54200" y="33701"/>
                </a:cubicBezTo>
                <a:lnTo>
                  <a:pt x="54200" y="33701"/>
                </a:lnTo>
                <a:cubicBezTo>
                  <a:pt x="53768" y="33561"/>
                  <a:pt x="54160" y="33716"/>
                  <a:pt x="53453" y="33468"/>
                </a:cubicBezTo>
                <a:cubicBezTo>
                  <a:pt x="53138" y="33355"/>
                  <a:pt x="52835" y="33229"/>
                  <a:pt x="52546" y="33077"/>
                </a:cubicBezTo>
                <a:cubicBezTo>
                  <a:pt x="52105" y="32876"/>
                  <a:pt x="51601" y="32599"/>
                  <a:pt x="51197" y="32359"/>
                </a:cubicBezTo>
                <a:cubicBezTo>
                  <a:pt x="51142" y="32325"/>
                  <a:pt x="51125" y="32313"/>
                  <a:pt x="51127" y="32313"/>
                </a:cubicBezTo>
                <a:lnTo>
                  <a:pt x="51127" y="32313"/>
                </a:lnTo>
                <a:cubicBezTo>
                  <a:pt x="51133" y="32313"/>
                  <a:pt x="51232" y="32368"/>
                  <a:pt x="51243" y="32368"/>
                </a:cubicBezTo>
                <a:cubicBezTo>
                  <a:pt x="51245" y="32368"/>
                  <a:pt x="51243" y="32366"/>
                  <a:pt x="51235" y="32359"/>
                </a:cubicBezTo>
                <a:cubicBezTo>
                  <a:pt x="50958" y="32195"/>
                  <a:pt x="50769" y="32057"/>
                  <a:pt x="50618" y="31956"/>
                </a:cubicBezTo>
                <a:lnTo>
                  <a:pt x="50265" y="31704"/>
                </a:lnTo>
                <a:cubicBezTo>
                  <a:pt x="50164" y="31628"/>
                  <a:pt x="50076" y="31540"/>
                  <a:pt x="49950" y="31452"/>
                </a:cubicBezTo>
                <a:lnTo>
                  <a:pt x="49748" y="31301"/>
                </a:lnTo>
                <a:cubicBezTo>
                  <a:pt x="49673" y="31238"/>
                  <a:pt x="49584" y="31162"/>
                  <a:pt x="49484" y="31074"/>
                </a:cubicBezTo>
                <a:cubicBezTo>
                  <a:pt x="49278" y="30880"/>
                  <a:pt x="49094" y="30686"/>
                  <a:pt x="48911" y="30483"/>
                </a:cubicBezTo>
                <a:lnTo>
                  <a:pt x="48911" y="30483"/>
                </a:lnTo>
                <a:cubicBezTo>
                  <a:pt x="48987" y="30569"/>
                  <a:pt x="49017" y="30606"/>
                  <a:pt x="49012" y="30606"/>
                </a:cubicBezTo>
                <a:cubicBezTo>
                  <a:pt x="49006" y="30606"/>
                  <a:pt x="48957" y="30560"/>
                  <a:pt x="48879" y="30482"/>
                </a:cubicBezTo>
                <a:cubicBezTo>
                  <a:pt x="48728" y="30330"/>
                  <a:pt x="48450" y="30041"/>
                  <a:pt x="48198" y="29751"/>
                </a:cubicBezTo>
                <a:lnTo>
                  <a:pt x="48198" y="29751"/>
                </a:lnTo>
                <a:cubicBezTo>
                  <a:pt x="48350" y="29940"/>
                  <a:pt x="48476" y="30104"/>
                  <a:pt x="48564" y="30204"/>
                </a:cubicBezTo>
                <a:cubicBezTo>
                  <a:pt x="48425" y="30053"/>
                  <a:pt x="48299" y="29902"/>
                  <a:pt x="48173" y="29751"/>
                </a:cubicBezTo>
                <a:cubicBezTo>
                  <a:pt x="48047" y="29600"/>
                  <a:pt x="47909" y="29448"/>
                  <a:pt x="47783" y="29297"/>
                </a:cubicBezTo>
                <a:cubicBezTo>
                  <a:pt x="47754" y="29261"/>
                  <a:pt x="47744" y="29245"/>
                  <a:pt x="47747" y="29245"/>
                </a:cubicBezTo>
                <a:lnTo>
                  <a:pt x="47747" y="29245"/>
                </a:lnTo>
                <a:cubicBezTo>
                  <a:pt x="47755" y="29245"/>
                  <a:pt x="47823" y="29316"/>
                  <a:pt x="47909" y="29411"/>
                </a:cubicBezTo>
                <a:cubicBezTo>
                  <a:pt x="47858" y="29348"/>
                  <a:pt x="47808" y="29297"/>
                  <a:pt x="47770" y="29247"/>
                </a:cubicBezTo>
                <a:cubicBezTo>
                  <a:pt x="47662" y="29108"/>
                  <a:pt x="47623" y="29053"/>
                  <a:pt x="47629" y="29053"/>
                </a:cubicBezTo>
                <a:lnTo>
                  <a:pt x="47629" y="29053"/>
                </a:lnTo>
                <a:cubicBezTo>
                  <a:pt x="47637" y="29053"/>
                  <a:pt x="47739" y="29168"/>
                  <a:pt x="47858" y="29310"/>
                </a:cubicBezTo>
                <a:cubicBezTo>
                  <a:pt x="47946" y="29423"/>
                  <a:pt x="48035" y="29537"/>
                  <a:pt x="48123" y="29650"/>
                </a:cubicBezTo>
                <a:cubicBezTo>
                  <a:pt x="48224" y="29789"/>
                  <a:pt x="48337" y="29902"/>
                  <a:pt x="48476" y="30015"/>
                </a:cubicBezTo>
                <a:cubicBezTo>
                  <a:pt x="48436" y="29966"/>
                  <a:pt x="48364" y="29884"/>
                  <a:pt x="48286" y="29790"/>
                </a:cubicBezTo>
                <a:lnTo>
                  <a:pt x="48286" y="29790"/>
                </a:lnTo>
                <a:cubicBezTo>
                  <a:pt x="48287" y="29791"/>
                  <a:pt x="48288" y="29791"/>
                  <a:pt x="48289" y="29791"/>
                </a:cubicBezTo>
                <a:cubicBezTo>
                  <a:pt x="48291" y="29791"/>
                  <a:pt x="48290" y="29786"/>
                  <a:pt x="48287" y="29776"/>
                </a:cubicBezTo>
                <a:cubicBezTo>
                  <a:pt x="48261" y="29751"/>
                  <a:pt x="48173" y="29663"/>
                  <a:pt x="48047" y="29511"/>
                </a:cubicBezTo>
                <a:lnTo>
                  <a:pt x="47883" y="29285"/>
                </a:lnTo>
                <a:lnTo>
                  <a:pt x="47833" y="29234"/>
                </a:lnTo>
                <a:cubicBezTo>
                  <a:pt x="47518" y="28831"/>
                  <a:pt x="47203" y="28415"/>
                  <a:pt x="46888" y="27999"/>
                </a:cubicBezTo>
                <a:cubicBezTo>
                  <a:pt x="46548" y="27558"/>
                  <a:pt x="46233" y="27142"/>
                  <a:pt x="45855" y="26664"/>
                </a:cubicBezTo>
                <a:cubicBezTo>
                  <a:pt x="45477" y="26185"/>
                  <a:pt x="45036" y="25655"/>
                  <a:pt x="44431" y="25000"/>
                </a:cubicBezTo>
                <a:lnTo>
                  <a:pt x="44431" y="25000"/>
                </a:lnTo>
                <a:cubicBezTo>
                  <a:pt x="44548" y="25118"/>
                  <a:pt x="44590" y="25155"/>
                  <a:pt x="44598" y="25155"/>
                </a:cubicBezTo>
                <a:cubicBezTo>
                  <a:pt x="44612" y="25155"/>
                  <a:pt x="44528" y="25051"/>
                  <a:pt x="44544" y="25051"/>
                </a:cubicBezTo>
                <a:lnTo>
                  <a:pt x="44544" y="25051"/>
                </a:lnTo>
                <a:cubicBezTo>
                  <a:pt x="44859" y="25429"/>
                  <a:pt x="45451" y="26097"/>
                  <a:pt x="46006" y="26840"/>
                </a:cubicBezTo>
                <a:cubicBezTo>
                  <a:pt x="45839" y="26615"/>
                  <a:pt x="45789" y="26545"/>
                  <a:pt x="45791" y="26545"/>
                </a:cubicBezTo>
                <a:lnTo>
                  <a:pt x="45791" y="26545"/>
                </a:lnTo>
                <a:cubicBezTo>
                  <a:pt x="45792" y="26545"/>
                  <a:pt x="45796" y="26550"/>
                  <a:pt x="45803" y="26558"/>
                </a:cubicBezTo>
                <a:lnTo>
                  <a:pt x="45803" y="26558"/>
                </a:lnTo>
                <a:cubicBezTo>
                  <a:pt x="45490" y="26152"/>
                  <a:pt x="45155" y="25747"/>
                  <a:pt x="44809" y="25353"/>
                </a:cubicBezTo>
                <a:cubicBezTo>
                  <a:pt x="44658" y="25151"/>
                  <a:pt x="44481" y="24950"/>
                  <a:pt x="44305" y="24761"/>
                </a:cubicBezTo>
                <a:lnTo>
                  <a:pt x="44305" y="24761"/>
                </a:lnTo>
                <a:cubicBezTo>
                  <a:pt x="44323" y="24789"/>
                  <a:pt x="44329" y="24803"/>
                  <a:pt x="44324" y="24803"/>
                </a:cubicBezTo>
                <a:cubicBezTo>
                  <a:pt x="44305" y="24803"/>
                  <a:pt x="44126" y="24610"/>
                  <a:pt x="43876" y="24370"/>
                </a:cubicBezTo>
                <a:cubicBezTo>
                  <a:pt x="43725" y="24219"/>
                  <a:pt x="43549" y="24055"/>
                  <a:pt x="43372" y="23904"/>
                </a:cubicBezTo>
                <a:cubicBezTo>
                  <a:pt x="43284" y="23816"/>
                  <a:pt x="43196" y="23740"/>
                  <a:pt x="43108" y="23677"/>
                </a:cubicBezTo>
                <a:lnTo>
                  <a:pt x="42881" y="23501"/>
                </a:lnTo>
                <a:cubicBezTo>
                  <a:pt x="42878" y="23498"/>
                  <a:pt x="42877" y="23496"/>
                  <a:pt x="42879" y="23496"/>
                </a:cubicBezTo>
                <a:lnTo>
                  <a:pt x="42879" y="23496"/>
                </a:lnTo>
                <a:cubicBezTo>
                  <a:pt x="42896" y="23496"/>
                  <a:pt x="43075" y="23601"/>
                  <a:pt x="43612" y="24093"/>
                </a:cubicBezTo>
                <a:cubicBezTo>
                  <a:pt x="43448" y="23942"/>
                  <a:pt x="43309" y="23816"/>
                  <a:pt x="43183" y="23702"/>
                </a:cubicBezTo>
                <a:cubicBezTo>
                  <a:pt x="43057" y="23602"/>
                  <a:pt x="42931" y="23513"/>
                  <a:pt x="42818" y="23438"/>
                </a:cubicBezTo>
                <a:cubicBezTo>
                  <a:pt x="42653" y="23300"/>
                  <a:pt x="42481" y="23183"/>
                  <a:pt x="42259" y="23027"/>
                </a:cubicBezTo>
                <a:lnTo>
                  <a:pt x="42259" y="23027"/>
                </a:lnTo>
                <a:cubicBezTo>
                  <a:pt x="42274" y="23039"/>
                  <a:pt x="42288" y="23049"/>
                  <a:pt x="42301" y="23060"/>
                </a:cubicBezTo>
                <a:cubicBezTo>
                  <a:pt x="42287" y="23049"/>
                  <a:pt x="42273" y="23037"/>
                  <a:pt x="42257" y="23026"/>
                </a:cubicBezTo>
                <a:lnTo>
                  <a:pt x="42257" y="23026"/>
                </a:lnTo>
                <a:cubicBezTo>
                  <a:pt x="42258" y="23026"/>
                  <a:pt x="42258" y="23027"/>
                  <a:pt x="42259" y="23027"/>
                </a:cubicBezTo>
                <a:lnTo>
                  <a:pt x="42259" y="23027"/>
                </a:lnTo>
                <a:cubicBezTo>
                  <a:pt x="42248" y="23019"/>
                  <a:pt x="42236" y="23010"/>
                  <a:pt x="42224" y="23001"/>
                </a:cubicBezTo>
                <a:lnTo>
                  <a:pt x="42224" y="23001"/>
                </a:lnTo>
                <a:cubicBezTo>
                  <a:pt x="42235" y="23009"/>
                  <a:pt x="42246" y="23018"/>
                  <a:pt x="42257" y="23026"/>
                </a:cubicBezTo>
                <a:lnTo>
                  <a:pt x="42257" y="23026"/>
                </a:lnTo>
                <a:cubicBezTo>
                  <a:pt x="42184" y="22974"/>
                  <a:pt x="42105" y="22918"/>
                  <a:pt x="42018" y="22856"/>
                </a:cubicBezTo>
                <a:lnTo>
                  <a:pt x="42018" y="22856"/>
                </a:lnTo>
                <a:cubicBezTo>
                  <a:pt x="42049" y="22877"/>
                  <a:pt x="42079" y="22898"/>
                  <a:pt x="42108" y="22918"/>
                </a:cubicBezTo>
                <a:lnTo>
                  <a:pt x="42108" y="22918"/>
                </a:lnTo>
                <a:cubicBezTo>
                  <a:pt x="42073" y="22893"/>
                  <a:pt x="42032" y="22865"/>
                  <a:pt x="41986" y="22833"/>
                </a:cubicBezTo>
                <a:lnTo>
                  <a:pt x="41986" y="22833"/>
                </a:lnTo>
                <a:cubicBezTo>
                  <a:pt x="41997" y="22841"/>
                  <a:pt x="42008" y="22849"/>
                  <a:pt x="42018" y="22856"/>
                </a:cubicBezTo>
                <a:lnTo>
                  <a:pt x="42018" y="22856"/>
                </a:lnTo>
                <a:cubicBezTo>
                  <a:pt x="41645" y="22603"/>
                  <a:pt x="41154" y="22307"/>
                  <a:pt x="41155" y="22299"/>
                </a:cubicBezTo>
                <a:lnTo>
                  <a:pt x="41155" y="22299"/>
                </a:lnTo>
                <a:cubicBezTo>
                  <a:pt x="40497" y="21917"/>
                  <a:pt x="39809" y="21566"/>
                  <a:pt x="39101" y="21258"/>
                </a:cubicBezTo>
                <a:cubicBezTo>
                  <a:pt x="38584" y="21031"/>
                  <a:pt x="38055" y="20842"/>
                  <a:pt x="37513" y="20666"/>
                </a:cubicBezTo>
                <a:lnTo>
                  <a:pt x="37513" y="20666"/>
                </a:lnTo>
                <a:cubicBezTo>
                  <a:pt x="37596" y="20677"/>
                  <a:pt x="37680" y="20689"/>
                  <a:pt x="37753" y="20712"/>
                </a:cubicBezTo>
                <a:lnTo>
                  <a:pt x="37753" y="20712"/>
                </a:lnTo>
                <a:cubicBezTo>
                  <a:pt x="37013" y="20474"/>
                  <a:pt x="36261" y="20274"/>
                  <a:pt x="35497" y="20086"/>
                </a:cubicBezTo>
                <a:lnTo>
                  <a:pt x="35497" y="20086"/>
                </a:lnTo>
                <a:cubicBezTo>
                  <a:pt x="35506" y="20087"/>
                  <a:pt x="35513" y="20088"/>
                  <a:pt x="35519" y="20088"/>
                </a:cubicBezTo>
                <a:cubicBezTo>
                  <a:pt x="35590" y="20088"/>
                  <a:pt x="35373" y="19999"/>
                  <a:pt x="35443" y="19999"/>
                </a:cubicBezTo>
                <a:cubicBezTo>
                  <a:pt x="35485" y="19999"/>
                  <a:pt x="35632" y="20032"/>
                  <a:pt x="36013" y="20136"/>
                </a:cubicBezTo>
                <a:cubicBezTo>
                  <a:pt x="35850" y="20086"/>
                  <a:pt x="35686" y="20036"/>
                  <a:pt x="35471" y="19973"/>
                </a:cubicBezTo>
                <a:cubicBezTo>
                  <a:pt x="35257" y="19922"/>
                  <a:pt x="35005" y="19847"/>
                  <a:pt x="34690" y="19771"/>
                </a:cubicBezTo>
                <a:lnTo>
                  <a:pt x="34690" y="19771"/>
                </a:lnTo>
                <a:cubicBezTo>
                  <a:pt x="34844" y="19809"/>
                  <a:pt x="35056" y="19884"/>
                  <a:pt x="35026" y="19884"/>
                </a:cubicBezTo>
                <a:cubicBezTo>
                  <a:pt x="35016" y="19884"/>
                  <a:pt x="34983" y="19877"/>
                  <a:pt x="34917" y="19859"/>
                </a:cubicBezTo>
                <a:cubicBezTo>
                  <a:pt x="34181" y="19642"/>
                  <a:pt x="34358" y="19702"/>
                  <a:pt x="33533" y="19475"/>
                </a:cubicBezTo>
                <a:lnTo>
                  <a:pt x="33533" y="19475"/>
                </a:lnTo>
                <a:cubicBezTo>
                  <a:pt x="33539" y="19478"/>
                  <a:pt x="33538" y="19479"/>
                  <a:pt x="33530" y="19479"/>
                </a:cubicBezTo>
                <a:cubicBezTo>
                  <a:pt x="33486" y="19479"/>
                  <a:pt x="33215" y="19431"/>
                  <a:pt x="32876" y="19355"/>
                </a:cubicBezTo>
                <a:lnTo>
                  <a:pt x="32876" y="19355"/>
                </a:lnTo>
                <a:cubicBezTo>
                  <a:pt x="32884" y="19356"/>
                  <a:pt x="32891" y="19357"/>
                  <a:pt x="32896" y="19357"/>
                </a:cubicBezTo>
                <a:cubicBezTo>
                  <a:pt x="32929" y="19357"/>
                  <a:pt x="32905" y="19335"/>
                  <a:pt x="32938" y="19335"/>
                </a:cubicBezTo>
                <a:cubicBezTo>
                  <a:pt x="32939" y="19335"/>
                  <a:pt x="32940" y="19335"/>
                  <a:pt x="32942" y="19335"/>
                </a:cubicBezTo>
                <a:lnTo>
                  <a:pt x="32942" y="19335"/>
                </a:lnTo>
                <a:lnTo>
                  <a:pt x="31792" y="19103"/>
                </a:lnTo>
                <a:lnTo>
                  <a:pt x="31792" y="19103"/>
                </a:lnTo>
                <a:cubicBezTo>
                  <a:pt x="31874" y="19120"/>
                  <a:pt x="31918" y="19127"/>
                  <a:pt x="31933" y="19127"/>
                </a:cubicBezTo>
                <a:cubicBezTo>
                  <a:pt x="31974" y="19127"/>
                  <a:pt x="31783" y="19071"/>
                  <a:pt x="31578" y="19015"/>
                </a:cubicBezTo>
                <a:lnTo>
                  <a:pt x="30179" y="18712"/>
                </a:lnTo>
                <a:lnTo>
                  <a:pt x="30708" y="18838"/>
                </a:lnTo>
                <a:cubicBezTo>
                  <a:pt x="29310" y="18523"/>
                  <a:pt x="29310" y="18599"/>
                  <a:pt x="27911" y="18322"/>
                </a:cubicBezTo>
                <a:lnTo>
                  <a:pt x="27911" y="18322"/>
                </a:lnTo>
                <a:cubicBezTo>
                  <a:pt x="27974" y="18331"/>
                  <a:pt x="28047" y="18338"/>
                  <a:pt x="28082" y="18338"/>
                </a:cubicBezTo>
                <a:cubicBezTo>
                  <a:pt x="28145" y="18338"/>
                  <a:pt x="28087" y="18314"/>
                  <a:pt x="27634" y="18234"/>
                </a:cubicBezTo>
                <a:lnTo>
                  <a:pt x="26626" y="18108"/>
                </a:lnTo>
                <a:cubicBezTo>
                  <a:pt x="26147" y="18045"/>
                  <a:pt x="25555" y="17994"/>
                  <a:pt x="24937" y="17906"/>
                </a:cubicBezTo>
                <a:cubicBezTo>
                  <a:pt x="24849" y="17893"/>
                  <a:pt x="24773" y="17868"/>
                  <a:pt x="24698" y="17856"/>
                </a:cubicBezTo>
                <a:lnTo>
                  <a:pt x="23740" y="17755"/>
                </a:lnTo>
                <a:lnTo>
                  <a:pt x="23740" y="17755"/>
                </a:lnTo>
                <a:cubicBezTo>
                  <a:pt x="24332" y="17793"/>
                  <a:pt x="26008" y="17969"/>
                  <a:pt x="26915" y="18108"/>
                </a:cubicBezTo>
                <a:cubicBezTo>
                  <a:pt x="26399" y="18007"/>
                  <a:pt x="26777" y="18057"/>
                  <a:pt x="25983" y="17944"/>
                </a:cubicBezTo>
                <a:cubicBezTo>
                  <a:pt x="25930" y="17934"/>
                  <a:pt x="25913" y="17930"/>
                  <a:pt x="25923" y="17930"/>
                </a:cubicBezTo>
                <a:cubicBezTo>
                  <a:pt x="25962" y="17930"/>
                  <a:pt x="26404" y="17992"/>
                  <a:pt x="26611" y="18026"/>
                </a:cubicBezTo>
                <a:lnTo>
                  <a:pt x="26611" y="18026"/>
                </a:lnTo>
                <a:cubicBezTo>
                  <a:pt x="26007" y="17927"/>
                  <a:pt x="25403" y="17841"/>
                  <a:pt x="24811" y="17755"/>
                </a:cubicBezTo>
                <a:lnTo>
                  <a:pt x="24811" y="17755"/>
                </a:lnTo>
                <a:cubicBezTo>
                  <a:pt x="24816" y="17756"/>
                  <a:pt x="24814" y="17757"/>
                  <a:pt x="24808" y="17757"/>
                </a:cubicBezTo>
                <a:cubicBezTo>
                  <a:pt x="24712" y="17757"/>
                  <a:pt x="23562" y="17614"/>
                  <a:pt x="23456" y="17614"/>
                </a:cubicBezTo>
                <a:cubicBezTo>
                  <a:pt x="23448" y="17614"/>
                  <a:pt x="23446" y="17615"/>
                  <a:pt x="23450" y="17616"/>
                </a:cubicBezTo>
                <a:cubicBezTo>
                  <a:pt x="24131" y="17704"/>
                  <a:pt x="24799" y="17767"/>
                  <a:pt x="25466" y="17868"/>
                </a:cubicBezTo>
                <a:cubicBezTo>
                  <a:pt x="25227" y="17856"/>
                  <a:pt x="24988" y="17830"/>
                  <a:pt x="24748" y="17793"/>
                </a:cubicBezTo>
                <a:cubicBezTo>
                  <a:pt x="24282" y="17755"/>
                  <a:pt x="23652" y="17679"/>
                  <a:pt x="22984" y="17604"/>
                </a:cubicBezTo>
                <a:cubicBezTo>
                  <a:pt x="22820" y="17585"/>
                  <a:pt x="22883" y="17582"/>
                  <a:pt x="22984" y="17582"/>
                </a:cubicBezTo>
                <a:cubicBezTo>
                  <a:pt x="23034" y="17582"/>
                  <a:pt x="23094" y="17582"/>
                  <a:pt x="23140" y="17582"/>
                </a:cubicBezTo>
                <a:cubicBezTo>
                  <a:pt x="23186" y="17582"/>
                  <a:pt x="23217" y="17582"/>
                  <a:pt x="23211" y="17578"/>
                </a:cubicBezTo>
                <a:cubicBezTo>
                  <a:pt x="23047" y="17566"/>
                  <a:pt x="21963" y="17478"/>
                  <a:pt x="21837" y="17452"/>
                </a:cubicBezTo>
                <a:lnTo>
                  <a:pt x="21837" y="17452"/>
                </a:lnTo>
                <a:lnTo>
                  <a:pt x="22404" y="17503"/>
                </a:lnTo>
                <a:cubicBezTo>
                  <a:pt x="22039" y="17465"/>
                  <a:pt x="21737" y="17440"/>
                  <a:pt x="21422" y="17415"/>
                </a:cubicBezTo>
                <a:cubicBezTo>
                  <a:pt x="21106" y="17389"/>
                  <a:pt x="20766" y="17389"/>
                  <a:pt x="20313" y="17352"/>
                </a:cubicBezTo>
                <a:lnTo>
                  <a:pt x="19746" y="17301"/>
                </a:lnTo>
                <a:cubicBezTo>
                  <a:pt x="19603" y="17292"/>
                  <a:pt x="19479" y="17283"/>
                  <a:pt x="19410" y="17283"/>
                </a:cubicBezTo>
                <a:cubicBezTo>
                  <a:pt x="19382" y="17283"/>
                  <a:pt x="19362" y="17285"/>
                  <a:pt x="19355" y="17289"/>
                </a:cubicBezTo>
                <a:cubicBezTo>
                  <a:pt x="19846" y="17326"/>
                  <a:pt x="19947" y="17402"/>
                  <a:pt x="19607" y="17415"/>
                </a:cubicBezTo>
                <a:cubicBezTo>
                  <a:pt x="19506" y="17415"/>
                  <a:pt x="18007" y="17326"/>
                  <a:pt x="17666" y="17326"/>
                </a:cubicBezTo>
                <a:cubicBezTo>
                  <a:pt x="17162" y="17314"/>
                  <a:pt x="18422" y="17289"/>
                  <a:pt x="17994" y="17263"/>
                </a:cubicBezTo>
                <a:cubicBezTo>
                  <a:pt x="17969" y="17263"/>
                  <a:pt x="17692" y="17276"/>
                  <a:pt x="17578" y="17289"/>
                </a:cubicBezTo>
                <a:cubicBezTo>
                  <a:pt x="17468" y="17274"/>
                  <a:pt x="17357" y="17268"/>
                  <a:pt x="17246" y="17268"/>
                </a:cubicBezTo>
                <a:cubicBezTo>
                  <a:pt x="17168" y="17268"/>
                  <a:pt x="17089" y="17271"/>
                  <a:pt x="17011" y="17276"/>
                </a:cubicBezTo>
                <a:cubicBezTo>
                  <a:pt x="16986" y="17282"/>
                  <a:pt x="16885" y="17282"/>
                  <a:pt x="16764" y="17282"/>
                </a:cubicBezTo>
                <a:cubicBezTo>
                  <a:pt x="16643" y="17282"/>
                  <a:pt x="16501" y="17282"/>
                  <a:pt x="16394" y="17289"/>
                </a:cubicBezTo>
                <a:cubicBezTo>
                  <a:pt x="16381" y="17289"/>
                  <a:pt x="16368" y="17290"/>
                  <a:pt x="16356" y="17291"/>
                </a:cubicBezTo>
                <a:lnTo>
                  <a:pt x="16356" y="17291"/>
                </a:lnTo>
                <a:cubicBezTo>
                  <a:pt x="16425" y="17290"/>
                  <a:pt x="16530" y="17289"/>
                  <a:pt x="16684" y="17289"/>
                </a:cubicBezTo>
                <a:lnTo>
                  <a:pt x="15159" y="17339"/>
                </a:lnTo>
                <a:cubicBezTo>
                  <a:pt x="15285" y="17339"/>
                  <a:pt x="15108" y="17364"/>
                  <a:pt x="14819" y="17389"/>
                </a:cubicBezTo>
                <a:cubicBezTo>
                  <a:pt x="14516" y="17427"/>
                  <a:pt x="14113" y="17465"/>
                  <a:pt x="13773" y="17503"/>
                </a:cubicBezTo>
                <a:cubicBezTo>
                  <a:pt x="13741" y="17496"/>
                  <a:pt x="13710" y="17493"/>
                  <a:pt x="13678" y="17493"/>
                </a:cubicBezTo>
                <a:cubicBezTo>
                  <a:pt x="13647" y="17493"/>
                  <a:pt x="13615" y="17496"/>
                  <a:pt x="13584" y="17503"/>
                </a:cubicBezTo>
                <a:cubicBezTo>
                  <a:pt x="13231" y="17515"/>
                  <a:pt x="12929" y="17566"/>
                  <a:pt x="12639" y="17604"/>
                </a:cubicBezTo>
                <a:lnTo>
                  <a:pt x="11820" y="17704"/>
                </a:lnTo>
                <a:cubicBezTo>
                  <a:pt x="11303" y="17767"/>
                  <a:pt x="10799" y="17868"/>
                  <a:pt x="10156" y="17982"/>
                </a:cubicBezTo>
                <a:cubicBezTo>
                  <a:pt x="10064" y="17982"/>
                  <a:pt x="9637" y="18074"/>
                  <a:pt x="9625" y="18074"/>
                </a:cubicBezTo>
                <a:cubicBezTo>
                  <a:pt x="9622" y="18074"/>
                  <a:pt x="9641" y="18069"/>
                  <a:pt x="9690" y="18057"/>
                </a:cubicBezTo>
                <a:lnTo>
                  <a:pt x="9690" y="18057"/>
                </a:lnTo>
                <a:cubicBezTo>
                  <a:pt x="9630" y="18069"/>
                  <a:pt x="9573" y="18082"/>
                  <a:pt x="9510" y="18098"/>
                </a:cubicBezTo>
                <a:lnTo>
                  <a:pt x="9510" y="18098"/>
                </a:lnTo>
                <a:cubicBezTo>
                  <a:pt x="9460" y="18133"/>
                  <a:pt x="9399" y="18146"/>
                  <a:pt x="9350" y="18158"/>
                </a:cubicBezTo>
                <a:cubicBezTo>
                  <a:pt x="9236" y="18183"/>
                  <a:pt x="9073" y="18234"/>
                  <a:pt x="8871" y="18284"/>
                </a:cubicBezTo>
                <a:cubicBezTo>
                  <a:pt x="8468" y="18372"/>
                  <a:pt x="7901" y="18561"/>
                  <a:pt x="7246" y="18738"/>
                </a:cubicBezTo>
                <a:cubicBezTo>
                  <a:pt x="6994" y="18813"/>
                  <a:pt x="6830" y="18864"/>
                  <a:pt x="6741" y="18889"/>
                </a:cubicBezTo>
                <a:cubicBezTo>
                  <a:pt x="6691" y="18901"/>
                  <a:pt x="6653" y="18914"/>
                  <a:pt x="6615" y="18927"/>
                </a:cubicBezTo>
                <a:cubicBezTo>
                  <a:pt x="6615" y="18927"/>
                  <a:pt x="6665" y="18905"/>
                  <a:pt x="6653" y="18905"/>
                </a:cubicBezTo>
                <a:cubicBezTo>
                  <a:pt x="6649" y="18905"/>
                  <a:pt x="6638" y="18908"/>
                  <a:pt x="6615" y="18914"/>
                </a:cubicBezTo>
                <a:cubicBezTo>
                  <a:pt x="6023" y="19090"/>
                  <a:pt x="5456" y="19305"/>
                  <a:pt x="4902" y="19569"/>
                </a:cubicBezTo>
                <a:cubicBezTo>
                  <a:pt x="4725" y="19645"/>
                  <a:pt x="4549" y="19720"/>
                  <a:pt x="4335" y="19834"/>
                </a:cubicBezTo>
                <a:cubicBezTo>
                  <a:pt x="4121" y="19947"/>
                  <a:pt x="3868" y="20073"/>
                  <a:pt x="3490" y="20288"/>
                </a:cubicBezTo>
                <a:cubicBezTo>
                  <a:pt x="3300" y="20397"/>
                  <a:pt x="3233" y="20432"/>
                  <a:pt x="3224" y="20432"/>
                </a:cubicBezTo>
                <a:cubicBezTo>
                  <a:pt x="3207" y="20432"/>
                  <a:pt x="3360" y="20330"/>
                  <a:pt x="3346" y="20330"/>
                </a:cubicBezTo>
                <a:lnTo>
                  <a:pt x="3346" y="20330"/>
                </a:lnTo>
                <a:cubicBezTo>
                  <a:pt x="3344" y="20330"/>
                  <a:pt x="3338" y="20332"/>
                  <a:pt x="3327" y="20338"/>
                </a:cubicBezTo>
                <a:cubicBezTo>
                  <a:pt x="3629" y="20149"/>
                  <a:pt x="3944" y="19973"/>
                  <a:pt x="4272" y="19821"/>
                </a:cubicBezTo>
                <a:cubicBezTo>
                  <a:pt x="4536" y="19695"/>
                  <a:pt x="4788" y="19582"/>
                  <a:pt x="5053" y="19468"/>
                </a:cubicBezTo>
                <a:lnTo>
                  <a:pt x="5053" y="19468"/>
                </a:lnTo>
                <a:cubicBezTo>
                  <a:pt x="4826" y="19557"/>
                  <a:pt x="4599" y="19657"/>
                  <a:pt x="4385" y="19758"/>
                </a:cubicBezTo>
                <a:cubicBezTo>
                  <a:pt x="4738" y="19582"/>
                  <a:pt x="5103" y="19431"/>
                  <a:pt x="5469" y="19292"/>
                </a:cubicBezTo>
                <a:lnTo>
                  <a:pt x="5469" y="19292"/>
                </a:lnTo>
                <a:cubicBezTo>
                  <a:pt x="4801" y="19531"/>
                  <a:pt x="4158" y="19834"/>
                  <a:pt x="3553" y="20187"/>
                </a:cubicBezTo>
                <a:cubicBezTo>
                  <a:pt x="3112" y="20439"/>
                  <a:pt x="2697" y="20729"/>
                  <a:pt x="2306" y="21044"/>
                </a:cubicBezTo>
                <a:cubicBezTo>
                  <a:pt x="1953" y="21333"/>
                  <a:pt x="1626" y="21648"/>
                  <a:pt x="1323" y="21989"/>
                </a:cubicBezTo>
                <a:cubicBezTo>
                  <a:pt x="1248" y="22102"/>
                  <a:pt x="1122" y="22253"/>
                  <a:pt x="1058" y="22354"/>
                </a:cubicBezTo>
                <a:cubicBezTo>
                  <a:pt x="1018" y="22428"/>
                  <a:pt x="987" y="22475"/>
                  <a:pt x="988" y="22475"/>
                </a:cubicBezTo>
                <a:cubicBezTo>
                  <a:pt x="989" y="22475"/>
                  <a:pt x="999" y="22461"/>
                  <a:pt x="1021" y="22430"/>
                </a:cubicBezTo>
                <a:cubicBezTo>
                  <a:pt x="1109" y="22291"/>
                  <a:pt x="1222" y="22165"/>
                  <a:pt x="1323" y="22026"/>
                </a:cubicBezTo>
                <a:cubicBezTo>
                  <a:pt x="1366" y="21980"/>
                  <a:pt x="1384" y="21961"/>
                  <a:pt x="1386" y="21961"/>
                </a:cubicBezTo>
                <a:lnTo>
                  <a:pt x="1386" y="21961"/>
                </a:lnTo>
                <a:cubicBezTo>
                  <a:pt x="1391" y="21961"/>
                  <a:pt x="1288" y="22085"/>
                  <a:pt x="1197" y="22203"/>
                </a:cubicBezTo>
                <a:cubicBezTo>
                  <a:pt x="1162" y="22247"/>
                  <a:pt x="1133" y="22296"/>
                  <a:pt x="1102" y="22344"/>
                </a:cubicBezTo>
                <a:lnTo>
                  <a:pt x="1102" y="22344"/>
                </a:lnTo>
                <a:cubicBezTo>
                  <a:pt x="1098" y="22350"/>
                  <a:pt x="1094" y="22356"/>
                  <a:pt x="1090" y="22362"/>
                </a:cubicBezTo>
                <a:lnTo>
                  <a:pt x="1090" y="22362"/>
                </a:lnTo>
                <a:cubicBezTo>
                  <a:pt x="1080" y="22376"/>
                  <a:pt x="1070" y="22391"/>
                  <a:pt x="1058" y="22404"/>
                </a:cubicBezTo>
                <a:cubicBezTo>
                  <a:pt x="1057" y="22409"/>
                  <a:pt x="1056" y="22412"/>
                  <a:pt x="1055" y="22414"/>
                </a:cubicBezTo>
                <a:lnTo>
                  <a:pt x="1055" y="22414"/>
                </a:lnTo>
                <a:cubicBezTo>
                  <a:pt x="891" y="22666"/>
                  <a:pt x="745" y="22934"/>
                  <a:pt x="617" y="23211"/>
                </a:cubicBezTo>
                <a:cubicBezTo>
                  <a:pt x="529" y="23375"/>
                  <a:pt x="466" y="23564"/>
                  <a:pt x="391" y="23765"/>
                </a:cubicBezTo>
                <a:cubicBezTo>
                  <a:pt x="315" y="23954"/>
                  <a:pt x="252" y="24169"/>
                  <a:pt x="202" y="24395"/>
                </a:cubicBezTo>
                <a:cubicBezTo>
                  <a:pt x="176" y="24446"/>
                  <a:pt x="151" y="24496"/>
                  <a:pt x="139" y="24559"/>
                </a:cubicBezTo>
                <a:cubicBezTo>
                  <a:pt x="139" y="24534"/>
                  <a:pt x="176" y="24395"/>
                  <a:pt x="227" y="24219"/>
                </a:cubicBezTo>
                <a:cubicBezTo>
                  <a:pt x="236" y="24188"/>
                  <a:pt x="245" y="24156"/>
                  <a:pt x="255" y="24124"/>
                </a:cubicBezTo>
                <a:lnTo>
                  <a:pt x="255" y="24124"/>
                </a:lnTo>
                <a:cubicBezTo>
                  <a:pt x="208" y="24268"/>
                  <a:pt x="161" y="24432"/>
                  <a:pt x="126" y="24597"/>
                </a:cubicBezTo>
                <a:cubicBezTo>
                  <a:pt x="101" y="24773"/>
                  <a:pt x="76" y="24937"/>
                  <a:pt x="50" y="25114"/>
                </a:cubicBezTo>
                <a:cubicBezTo>
                  <a:pt x="50" y="25202"/>
                  <a:pt x="38" y="25277"/>
                  <a:pt x="38" y="25340"/>
                </a:cubicBezTo>
                <a:cubicBezTo>
                  <a:pt x="38" y="25416"/>
                  <a:pt x="38" y="25479"/>
                  <a:pt x="38" y="25529"/>
                </a:cubicBezTo>
                <a:cubicBezTo>
                  <a:pt x="50" y="25315"/>
                  <a:pt x="63" y="25101"/>
                  <a:pt x="101" y="24887"/>
                </a:cubicBezTo>
                <a:lnTo>
                  <a:pt x="101" y="24887"/>
                </a:lnTo>
                <a:cubicBezTo>
                  <a:pt x="0" y="25643"/>
                  <a:pt x="88" y="26424"/>
                  <a:pt x="353" y="27142"/>
                </a:cubicBezTo>
                <a:lnTo>
                  <a:pt x="353" y="27142"/>
                </a:lnTo>
                <a:cubicBezTo>
                  <a:pt x="265" y="26903"/>
                  <a:pt x="202" y="26651"/>
                  <a:pt x="164" y="26399"/>
                </a:cubicBezTo>
                <a:lnTo>
                  <a:pt x="164" y="26399"/>
                </a:lnTo>
                <a:cubicBezTo>
                  <a:pt x="168" y="26445"/>
                  <a:pt x="170" y="26466"/>
                  <a:pt x="168" y="26466"/>
                </a:cubicBezTo>
                <a:cubicBezTo>
                  <a:pt x="166" y="26466"/>
                  <a:pt x="155" y="26402"/>
                  <a:pt x="139" y="26298"/>
                </a:cubicBezTo>
                <a:cubicBezTo>
                  <a:pt x="101" y="26084"/>
                  <a:pt x="88" y="25870"/>
                  <a:pt x="76" y="25655"/>
                </a:cubicBezTo>
                <a:lnTo>
                  <a:pt x="76" y="25303"/>
                </a:lnTo>
                <a:cubicBezTo>
                  <a:pt x="76" y="25202"/>
                  <a:pt x="101" y="25114"/>
                  <a:pt x="101" y="25051"/>
                </a:cubicBezTo>
                <a:cubicBezTo>
                  <a:pt x="106" y="25000"/>
                  <a:pt x="107" y="24969"/>
                  <a:pt x="104" y="24969"/>
                </a:cubicBezTo>
                <a:lnTo>
                  <a:pt x="104" y="24969"/>
                </a:lnTo>
                <a:cubicBezTo>
                  <a:pt x="103" y="24969"/>
                  <a:pt x="103" y="24970"/>
                  <a:pt x="102" y="24970"/>
                </a:cubicBezTo>
                <a:lnTo>
                  <a:pt x="102" y="24970"/>
                </a:lnTo>
                <a:cubicBezTo>
                  <a:pt x="106" y="24950"/>
                  <a:pt x="110" y="24931"/>
                  <a:pt x="113" y="24912"/>
                </a:cubicBezTo>
                <a:lnTo>
                  <a:pt x="151" y="24698"/>
                </a:lnTo>
                <a:cubicBezTo>
                  <a:pt x="176" y="24572"/>
                  <a:pt x="202" y="24433"/>
                  <a:pt x="239" y="24307"/>
                </a:cubicBezTo>
                <a:cubicBezTo>
                  <a:pt x="328" y="23992"/>
                  <a:pt x="441" y="23677"/>
                  <a:pt x="580" y="23387"/>
                </a:cubicBezTo>
                <a:lnTo>
                  <a:pt x="580" y="23387"/>
                </a:lnTo>
                <a:cubicBezTo>
                  <a:pt x="569" y="23398"/>
                  <a:pt x="550" y="23444"/>
                  <a:pt x="544" y="23444"/>
                </a:cubicBezTo>
                <a:cubicBezTo>
                  <a:pt x="543" y="23444"/>
                  <a:pt x="542" y="23442"/>
                  <a:pt x="542" y="23438"/>
                </a:cubicBezTo>
                <a:cubicBezTo>
                  <a:pt x="580" y="23346"/>
                  <a:pt x="618" y="23259"/>
                  <a:pt x="660" y="23173"/>
                </a:cubicBezTo>
                <a:lnTo>
                  <a:pt x="660" y="23173"/>
                </a:lnTo>
                <a:cubicBezTo>
                  <a:pt x="658" y="23177"/>
                  <a:pt x="657" y="23182"/>
                  <a:pt x="655" y="23186"/>
                </a:cubicBezTo>
                <a:cubicBezTo>
                  <a:pt x="676" y="23155"/>
                  <a:pt x="713" y="23067"/>
                  <a:pt x="773" y="22960"/>
                </a:cubicBezTo>
                <a:lnTo>
                  <a:pt x="773" y="22960"/>
                </a:lnTo>
                <a:lnTo>
                  <a:pt x="743" y="23009"/>
                </a:lnTo>
                <a:cubicBezTo>
                  <a:pt x="714" y="23064"/>
                  <a:pt x="686" y="23118"/>
                  <a:pt x="660" y="23173"/>
                </a:cubicBezTo>
                <a:lnTo>
                  <a:pt x="660" y="23173"/>
                </a:lnTo>
                <a:cubicBezTo>
                  <a:pt x="698" y="23064"/>
                  <a:pt x="758" y="22955"/>
                  <a:pt x="819" y="22858"/>
                </a:cubicBezTo>
                <a:cubicBezTo>
                  <a:pt x="857" y="22783"/>
                  <a:pt x="895" y="22707"/>
                  <a:pt x="945" y="22631"/>
                </a:cubicBezTo>
                <a:lnTo>
                  <a:pt x="1084" y="22417"/>
                </a:lnTo>
                <a:cubicBezTo>
                  <a:pt x="1185" y="22253"/>
                  <a:pt x="1311" y="22115"/>
                  <a:pt x="1399" y="21989"/>
                </a:cubicBezTo>
                <a:lnTo>
                  <a:pt x="1663" y="21699"/>
                </a:lnTo>
                <a:cubicBezTo>
                  <a:pt x="1742" y="21620"/>
                  <a:pt x="1770" y="21593"/>
                  <a:pt x="1771" y="21593"/>
                </a:cubicBezTo>
                <a:lnTo>
                  <a:pt x="1771" y="21593"/>
                </a:lnTo>
                <a:cubicBezTo>
                  <a:pt x="1775" y="21593"/>
                  <a:pt x="1666" y="21708"/>
                  <a:pt x="1673" y="21708"/>
                </a:cubicBezTo>
                <a:cubicBezTo>
                  <a:pt x="1675" y="21708"/>
                  <a:pt x="1687" y="21698"/>
                  <a:pt x="1714" y="21674"/>
                </a:cubicBezTo>
                <a:cubicBezTo>
                  <a:pt x="1840" y="21535"/>
                  <a:pt x="1966" y="21396"/>
                  <a:pt x="2104" y="21270"/>
                </a:cubicBezTo>
                <a:cubicBezTo>
                  <a:pt x="2117" y="21270"/>
                  <a:pt x="2167" y="21220"/>
                  <a:pt x="2243" y="21170"/>
                </a:cubicBezTo>
                <a:lnTo>
                  <a:pt x="2457" y="21006"/>
                </a:lnTo>
                <a:cubicBezTo>
                  <a:pt x="2498" y="20974"/>
                  <a:pt x="2526" y="20952"/>
                  <a:pt x="2528" y="20952"/>
                </a:cubicBezTo>
                <a:lnTo>
                  <a:pt x="2528" y="20952"/>
                </a:lnTo>
                <a:cubicBezTo>
                  <a:pt x="2530" y="20952"/>
                  <a:pt x="2450" y="21019"/>
                  <a:pt x="2218" y="21220"/>
                </a:cubicBezTo>
                <a:cubicBezTo>
                  <a:pt x="2331" y="21132"/>
                  <a:pt x="2445" y="21044"/>
                  <a:pt x="2545" y="20943"/>
                </a:cubicBezTo>
                <a:cubicBezTo>
                  <a:pt x="2615" y="20889"/>
                  <a:pt x="2690" y="20834"/>
                  <a:pt x="2763" y="20783"/>
                </a:cubicBezTo>
                <a:lnTo>
                  <a:pt x="2763" y="20783"/>
                </a:lnTo>
                <a:cubicBezTo>
                  <a:pt x="2732" y="20807"/>
                  <a:pt x="2701" y="20831"/>
                  <a:pt x="2671" y="20855"/>
                </a:cubicBezTo>
                <a:cubicBezTo>
                  <a:pt x="2625" y="20893"/>
                  <a:pt x="2607" y="20908"/>
                  <a:pt x="2609" y="20908"/>
                </a:cubicBezTo>
                <a:cubicBezTo>
                  <a:pt x="2610" y="20908"/>
                  <a:pt x="2619" y="20902"/>
                  <a:pt x="2634" y="20892"/>
                </a:cubicBezTo>
                <a:cubicBezTo>
                  <a:pt x="2657" y="20877"/>
                  <a:pt x="2741" y="20806"/>
                  <a:pt x="2853" y="20721"/>
                </a:cubicBezTo>
                <a:lnTo>
                  <a:pt x="2853" y="20721"/>
                </a:lnTo>
                <a:cubicBezTo>
                  <a:pt x="2868" y="20711"/>
                  <a:pt x="2883" y="20701"/>
                  <a:pt x="2898" y="20691"/>
                </a:cubicBezTo>
                <a:cubicBezTo>
                  <a:pt x="3364" y="20388"/>
                  <a:pt x="3831" y="20111"/>
                  <a:pt x="4335" y="19859"/>
                </a:cubicBezTo>
                <a:cubicBezTo>
                  <a:pt x="4622" y="19721"/>
                  <a:pt x="5041" y="19536"/>
                  <a:pt x="5043" y="19536"/>
                </a:cubicBezTo>
                <a:lnTo>
                  <a:pt x="5043" y="19536"/>
                </a:lnTo>
                <a:cubicBezTo>
                  <a:pt x="5043" y="19536"/>
                  <a:pt x="5013" y="19549"/>
                  <a:pt x="4940" y="19582"/>
                </a:cubicBezTo>
                <a:cubicBezTo>
                  <a:pt x="5368" y="19393"/>
                  <a:pt x="5784" y="19229"/>
                  <a:pt x="6225" y="19078"/>
                </a:cubicBezTo>
                <a:lnTo>
                  <a:pt x="6237" y="19078"/>
                </a:lnTo>
                <a:cubicBezTo>
                  <a:pt x="6867" y="18864"/>
                  <a:pt x="7548" y="18687"/>
                  <a:pt x="8241" y="18486"/>
                </a:cubicBezTo>
                <a:cubicBezTo>
                  <a:pt x="8417" y="18435"/>
                  <a:pt x="8594" y="18397"/>
                  <a:pt x="8770" y="18360"/>
                </a:cubicBezTo>
                <a:lnTo>
                  <a:pt x="9312" y="18234"/>
                </a:lnTo>
                <a:cubicBezTo>
                  <a:pt x="9677" y="18158"/>
                  <a:pt x="10043" y="18070"/>
                  <a:pt x="10421" y="18019"/>
                </a:cubicBezTo>
                <a:lnTo>
                  <a:pt x="11139" y="17881"/>
                </a:lnTo>
                <a:lnTo>
                  <a:pt x="11580" y="17805"/>
                </a:lnTo>
                <a:cubicBezTo>
                  <a:pt x="11731" y="17780"/>
                  <a:pt x="11908" y="17767"/>
                  <a:pt x="12097" y="17742"/>
                </a:cubicBezTo>
                <a:lnTo>
                  <a:pt x="12248" y="17742"/>
                </a:lnTo>
                <a:cubicBezTo>
                  <a:pt x="12538" y="17704"/>
                  <a:pt x="12979" y="17641"/>
                  <a:pt x="13370" y="17604"/>
                </a:cubicBezTo>
                <a:cubicBezTo>
                  <a:pt x="13773" y="17566"/>
                  <a:pt x="14126" y="17553"/>
                  <a:pt x="14252" y="17528"/>
                </a:cubicBezTo>
                <a:cubicBezTo>
                  <a:pt x="14403" y="17528"/>
                  <a:pt x="14655" y="17503"/>
                  <a:pt x="14970" y="17490"/>
                </a:cubicBezTo>
                <a:lnTo>
                  <a:pt x="16028" y="17452"/>
                </a:lnTo>
                <a:cubicBezTo>
                  <a:pt x="16217" y="17452"/>
                  <a:pt x="16406" y="17427"/>
                  <a:pt x="16608" y="17427"/>
                </a:cubicBezTo>
                <a:lnTo>
                  <a:pt x="18107" y="17427"/>
                </a:lnTo>
                <a:lnTo>
                  <a:pt x="18145" y="17415"/>
                </a:lnTo>
                <a:lnTo>
                  <a:pt x="19216" y="17440"/>
                </a:lnTo>
                <a:lnTo>
                  <a:pt x="19783" y="17452"/>
                </a:lnTo>
                <a:lnTo>
                  <a:pt x="20413" y="17490"/>
                </a:lnTo>
                <a:lnTo>
                  <a:pt x="20363" y="17478"/>
                </a:lnTo>
                <a:lnTo>
                  <a:pt x="20363" y="17478"/>
                </a:lnTo>
                <a:cubicBezTo>
                  <a:pt x="21119" y="17503"/>
                  <a:pt x="22304" y="17616"/>
                  <a:pt x="23501" y="17755"/>
                </a:cubicBezTo>
                <a:cubicBezTo>
                  <a:pt x="23425" y="17755"/>
                  <a:pt x="23123" y="17717"/>
                  <a:pt x="22908" y="17692"/>
                </a:cubicBezTo>
                <a:lnTo>
                  <a:pt x="22908" y="17692"/>
                </a:lnTo>
                <a:cubicBezTo>
                  <a:pt x="24320" y="17881"/>
                  <a:pt x="25907" y="18045"/>
                  <a:pt x="27193" y="18297"/>
                </a:cubicBezTo>
                <a:cubicBezTo>
                  <a:pt x="27508" y="18347"/>
                  <a:pt x="27735" y="18385"/>
                  <a:pt x="27961" y="18435"/>
                </a:cubicBezTo>
                <a:lnTo>
                  <a:pt x="27886" y="18410"/>
                </a:lnTo>
                <a:lnTo>
                  <a:pt x="28012" y="18435"/>
                </a:lnTo>
                <a:lnTo>
                  <a:pt x="28453" y="18536"/>
                </a:lnTo>
                <a:lnTo>
                  <a:pt x="28087" y="18448"/>
                </a:lnTo>
                <a:lnTo>
                  <a:pt x="29070" y="18637"/>
                </a:lnTo>
                <a:lnTo>
                  <a:pt x="29221" y="18687"/>
                </a:lnTo>
                <a:lnTo>
                  <a:pt x="29310" y="18700"/>
                </a:lnTo>
                <a:cubicBezTo>
                  <a:pt x="29469" y="18734"/>
                  <a:pt x="29543" y="18748"/>
                  <a:pt x="29560" y="18748"/>
                </a:cubicBezTo>
                <a:cubicBezTo>
                  <a:pt x="29580" y="18748"/>
                  <a:pt x="29514" y="18727"/>
                  <a:pt x="29410" y="18700"/>
                </a:cubicBezTo>
                <a:lnTo>
                  <a:pt x="29410" y="18700"/>
                </a:lnTo>
                <a:lnTo>
                  <a:pt x="29889" y="18788"/>
                </a:lnTo>
                <a:cubicBezTo>
                  <a:pt x="30179" y="18876"/>
                  <a:pt x="30847" y="18977"/>
                  <a:pt x="31238" y="19090"/>
                </a:cubicBezTo>
                <a:cubicBezTo>
                  <a:pt x="31469" y="19137"/>
                  <a:pt x="32821" y="19439"/>
                  <a:pt x="33193" y="19507"/>
                </a:cubicBezTo>
                <a:lnTo>
                  <a:pt x="33193" y="19507"/>
                </a:lnTo>
                <a:cubicBezTo>
                  <a:pt x="33192" y="19507"/>
                  <a:pt x="33191" y="19506"/>
                  <a:pt x="33191" y="19506"/>
                </a:cubicBezTo>
                <a:lnTo>
                  <a:pt x="33191" y="19506"/>
                </a:lnTo>
                <a:cubicBezTo>
                  <a:pt x="33192" y="19506"/>
                  <a:pt x="33192" y="19507"/>
                  <a:pt x="33193" y="19507"/>
                </a:cubicBezTo>
                <a:lnTo>
                  <a:pt x="33193" y="19507"/>
                </a:lnTo>
                <a:cubicBezTo>
                  <a:pt x="33193" y="19507"/>
                  <a:pt x="33193" y="19507"/>
                  <a:pt x="33193" y="19507"/>
                </a:cubicBezTo>
                <a:lnTo>
                  <a:pt x="33193" y="19507"/>
                </a:lnTo>
                <a:cubicBezTo>
                  <a:pt x="33214" y="19513"/>
                  <a:pt x="33232" y="19517"/>
                  <a:pt x="33246" y="19521"/>
                </a:cubicBezTo>
                <a:lnTo>
                  <a:pt x="33246" y="19521"/>
                </a:lnTo>
                <a:cubicBezTo>
                  <a:pt x="33229" y="19516"/>
                  <a:pt x="33211" y="19511"/>
                  <a:pt x="33193" y="19507"/>
                </a:cubicBezTo>
                <a:lnTo>
                  <a:pt x="33193" y="19507"/>
                </a:lnTo>
                <a:cubicBezTo>
                  <a:pt x="33225" y="19513"/>
                  <a:pt x="33250" y="19517"/>
                  <a:pt x="33266" y="19519"/>
                </a:cubicBezTo>
                <a:cubicBezTo>
                  <a:pt x="33274" y="19519"/>
                  <a:pt x="33313" y="19532"/>
                  <a:pt x="33303" y="19532"/>
                </a:cubicBezTo>
                <a:cubicBezTo>
                  <a:pt x="33298" y="19532"/>
                  <a:pt x="33282" y="19530"/>
                  <a:pt x="33246" y="19521"/>
                </a:cubicBezTo>
                <a:lnTo>
                  <a:pt x="33246" y="19521"/>
                </a:lnTo>
                <a:cubicBezTo>
                  <a:pt x="33620" y="19618"/>
                  <a:pt x="34002" y="19724"/>
                  <a:pt x="34350" y="19796"/>
                </a:cubicBezTo>
                <a:lnTo>
                  <a:pt x="34501" y="19859"/>
                </a:lnTo>
                <a:cubicBezTo>
                  <a:pt x="34804" y="19935"/>
                  <a:pt x="35093" y="19998"/>
                  <a:pt x="35383" y="20073"/>
                </a:cubicBezTo>
                <a:cubicBezTo>
                  <a:pt x="35721" y="20178"/>
                  <a:pt x="35930" y="20246"/>
                  <a:pt x="35900" y="20246"/>
                </a:cubicBezTo>
                <a:cubicBezTo>
                  <a:pt x="35883" y="20246"/>
                  <a:pt x="35789" y="20224"/>
                  <a:pt x="35597" y="20174"/>
                </a:cubicBezTo>
                <a:lnTo>
                  <a:pt x="35597" y="20174"/>
                </a:lnTo>
                <a:cubicBezTo>
                  <a:pt x="36228" y="20351"/>
                  <a:pt x="36492" y="20426"/>
                  <a:pt x="36719" y="20502"/>
                </a:cubicBezTo>
                <a:cubicBezTo>
                  <a:pt x="36958" y="20577"/>
                  <a:pt x="37160" y="20640"/>
                  <a:pt x="37689" y="20817"/>
                </a:cubicBezTo>
                <a:lnTo>
                  <a:pt x="37639" y="20817"/>
                </a:lnTo>
                <a:cubicBezTo>
                  <a:pt x="37828" y="20880"/>
                  <a:pt x="38067" y="20968"/>
                  <a:pt x="38294" y="21056"/>
                </a:cubicBezTo>
                <a:cubicBezTo>
                  <a:pt x="38521" y="21132"/>
                  <a:pt x="38723" y="21207"/>
                  <a:pt x="38836" y="21270"/>
                </a:cubicBezTo>
                <a:lnTo>
                  <a:pt x="39239" y="21459"/>
                </a:lnTo>
                <a:lnTo>
                  <a:pt x="39831" y="21737"/>
                </a:lnTo>
                <a:cubicBezTo>
                  <a:pt x="40058" y="21837"/>
                  <a:pt x="40298" y="21976"/>
                  <a:pt x="40550" y="22102"/>
                </a:cubicBezTo>
                <a:cubicBezTo>
                  <a:pt x="40814" y="22241"/>
                  <a:pt x="41079" y="22404"/>
                  <a:pt x="41343" y="22568"/>
                </a:cubicBezTo>
                <a:cubicBezTo>
                  <a:pt x="41608" y="22732"/>
                  <a:pt x="41898" y="22909"/>
                  <a:pt x="42163" y="23110"/>
                </a:cubicBezTo>
                <a:cubicBezTo>
                  <a:pt x="42440" y="23312"/>
                  <a:pt x="42704" y="23513"/>
                  <a:pt x="42969" y="23728"/>
                </a:cubicBezTo>
                <a:cubicBezTo>
                  <a:pt x="43448" y="24131"/>
                  <a:pt x="43901" y="24559"/>
                  <a:pt x="44330" y="25038"/>
                </a:cubicBezTo>
                <a:cubicBezTo>
                  <a:pt x="44289" y="24990"/>
                  <a:pt x="44273" y="24969"/>
                  <a:pt x="44276" y="24969"/>
                </a:cubicBezTo>
                <a:lnTo>
                  <a:pt x="44276" y="24969"/>
                </a:lnTo>
                <a:cubicBezTo>
                  <a:pt x="44283" y="24969"/>
                  <a:pt x="44426" y="25119"/>
                  <a:pt x="44582" y="25303"/>
                </a:cubicBezTo>
                <a:cubicBezTo>
                  <a:pt x="44796" y="25567"/>
                  <a:pt x="45061" y="25870"/>
                  <a:pt x="45086" y="25895"/>
                </a:cubicBezTo>
                <a:cubicBezTo>
                  <a:pt x="45145" y="25971"/>
                  <a:pt x="45249" y="26109"/>
                  <a:pt x="45240" y="26109"/>
                </a:cubicBezTo>
                <a:cubicBezTo>
                  <a:pt x="45235" y="26109"/>
                  <a:pt x="45203" y="26075"/>
                  <a:pt x="45124" y="25983"/>
                </a:cubicBezTo>
                <a:lnTo>
                  <a:pt x="45124" y="25983"/>
                </a:lnTo>
                <a:cubicBezTo>
                  <a:pt x="45867" y="26890"/>
                  <a:pt x="46195" y="27382"/>
                  <a:pt x="46699" y="28012"/>
                </a:cubicBezTo>
                <a:cubicBezTo>
                  <a:pt x="46711" y="28030"/>
                  <a:pt x="46715" y="28038"/>
                  <a:pt x="46714" y="28038"/>
                </a:cubicBezTo>
                <a:cubicBezTo>
                  <a:pt x="46709" y="28038"/>
                  <a:pt x="46606" y="27903"/>
                  <a:pt x="46600" y="27903"/>
                </a:cubicBezTo>
                <a:lnTo>
                  <a:pt x="46600" y="27903"/>
                </a:lnTo>
                <a:cubicBezTo>
                  <a:pt x="46598" y="27903"/>
                  <a:pt x="46601" y="27909"/>
                  <a:pt x="46611" y="27924"/>
                </a:cubicBezTo>
                <a:cubicBezTo>
                  <a:pt x="46674" y="27999"/>
                  <a:pt x="46837" y="28213"/>
                  <a:pt x="46913" y="28314"/>
                </a:cubicBezTo>
                <a:cubicBezTo>
                  <a:pt x="46924" y="28332"/>
                  <a:pt x="46928" y="28339"/>
                  <a:pt x="46926" y="28339"/>
                </a:cubicBezTo>
                <a:cubicBezTo>
                  <a:pt x="46917" y="28339"/>
                  <a:pt x="46780" y="28162"/>
                  <a:pt x="46686" y="28037"/>
                </a:cubicBezTo>
                <a:lnTo>
                  <a:pt x="46686" y="28037"/>
                </a:lnTo>
                <a:cubicBezTo>
                  <a:pt x="47039" y="28516"/>
                  <a:pt x="47253" y="28780"/>
                  <a:pt x="47379" y="28919"/>
                </a:cubicBezTo>
                <a:cubicBezTo>
                  <a:pt x="47442" y="28995"/>
                  <a:pt x="47505" y="29070"/>
                  <a:pt x="47581" y="29121"/>
                </a:cubicBezTo>
                <a:cubicBezTo>
                  <a:pt x="47846" y="29486"/>
                  <a:pt x="48148" y="29826"/>
                  <a:pt x="48450" y="30154"/>
                </a:cubicBezTo>
                <a:cubicBezTo>
                  <a:pt x="48527" y="30245"/>
                  <a:pt x="48635" y="30370"/>
                  <a:pt x="48630" y="30370"/>
                </a:cubicBezTo>
                <a:cubicBezTo>
                  <a:pt x="48626" y="30370"/>
                  <a:pt x="48550" y="30288"/>
                  <a:pt x="48324" y="30041"/>
                </a:cubicBezTo>
                <a:lnTo>
                  <a:pt x="48324" y="30041"/>
                </a:lnTo>
                <a:lnTo>
                  <a:pt x="48702" y="30469"/>
                </a:lnTo>
                <a:cubicBezTo>
                  <a:pt x="48791" y="30570"/>
                  <a:pt x="48891" y="30671"/>
                  <a:pt x="48992" y="30771"/>
                </a:cubicBezTo>
                <a:cubicBezTo>
                  <a:pt x="49106" y="30872"/>
                  <a:pt x="49206" y="30986"/>
                  <a:pt x="49307" y="31086"/>
                </a:cubicBezTo>
                <a:lnTo>
                  <a:pt x="49622" y="31376"/>
                </a:lnTo>
                <a:lnTo>
                  <a:pt x="49912" y="31616"/>
                </a:lnTo>
                <a:cubicBezTo>
                  <a:pt x="50000" y="31691"/>
                  <a:pt x="50101" y="31767"/>
                  <a:pt x="50202" y="31842"/>
                </a:cubicBezTo>
                <a:cubicBezTo>
                  <a:pt x="50252" y="31880"/>
                  <a:pt x="50378" y="31969"/>
                  <a:pt x="50492" y="32057"/>
                </a:cubicBezTo>
                <a:cubicBezTo>
                  <a:pt x="50605" y="32132"/>
                  <a:pt x="50731" y="32208"/>
                  <a:pt x="50769" y="32246"/>
                </a:cubicBezTo>
                <a:cubicBezTo>
                  <a:pt x="51172" y="32510"/>
                  <a:pt x="51386" y="32636"/>
                  <a:pt x="51613" y="32762"/>
                </a:cubicBezTo>
                <a:cubicBezTo>
                  <a:pt x="51727" y="32825"/>
                  <a:pt x="51840" y="32876"/>
                  <a:pt x="51966" y="32951"/>
                </a:cubicBezTo>
                <a:cubicBezTo>
                  <a:pt x="52105" y="33014"/>
                  <a:pt x="52268" y="33103"/>
                  <a:pt x="52483" y="33191"/>
                </a:cubicBezTo>
                <a:lnTo>
                  <a:pt x="52243" y="33077"/>
                </a:lnTo>
                <a:lnTo>
                  <a:pt x="52243" y="33077"/>
                </a:lnTo>
                <a:cubicBezTo>
                  <a:pt x="52583" y="33216"/>
                  <a:pt x="52949" y="33405"/>
                  <a:pt x="53655" y="33657"/>
                </a:cubicBezTo>
                <a:lnTo>
                  <a:pt x="53629" y="33657"/>
                </a:lnTo>
                <a:cubicBezTo>
                  <a:pt x="54033" y="33808"/>
                  <a:pt x="54285" y="33884"/>
                  <a:pt x="54448" y="33934"/>
                </a:cubicBezTo>
                <a:cubicBezTo>
                  <a:pt x="54612" y="33985"/>
                  <a:pt x="54700" y="34010"/>
                  <a:pt x="54789" y="34035"/>
                </a:cubicBezTo>
                <a:cubicBezTo>
                  <a:pt x="54965" y="34073"/>
                  <a:pt x="55141" y="34136"/>
                  <a:pt x="55961" y="34337"/>
                </a:cubicBezTo>
                <a:lnTo>
                  <a:pt x="55872" y="34300"/>
                </a:lnTo>
                <a:lnTo>
                  <a:pt x="55872" y="34300"/>
                </a:lnTo>
                <a:cubicBezTo>
                  <a:pt x="56036" y="34312"/>
                  <a:pt x="57334" y="34627"/>
                  <a:pt x="58304" y="34728"/>
                </a:cubicBezTo>
                <a:lnTo>
                  <a:pt x="57964" y="34678"/>
                </a:lnTo>
                <a:lnTo>
                  <a:pt x="57964" y="34678"/>
                </a:lnTo>
                <a:cubicBezTo>
                  <a:pt x="58229" y="34703"/>
                  <a:pt x="58594" y="34766"/>
                  <a:pt x="58960" y="34829"/>
                </a:cubicBezTo>
                <a:cubicBezTo>
                  <a:pt x="59338" y="34892"/>
                  <a:pt x="59703" y="34930"/>
                  <a:pt x="59980" y="34968"/>
                </a:cubicBezTo>
                <a:cubicBezTo>
                  <a:pt x="60001" y="34970"/>
                  <a:pt x="60008" y="34971"/>
                  <a:pt x="60004" y="34971"/>
                </a:cubicBezTo>
                <a:cubicBezTo>
                  <a:pt x="59990" y="34971"/>
                  <a:pt x="59824" y="34956"/>
                  <a:pt x="59692" y="34939"/>
                </a:cubicBezTo>
                <a:lnTo>
                  <a:pt x="59692" y="34939"/>
                </a:lnTo>
                <a:cubicBezTo>
                  <a:pt x="60002" y="34982"/>
                  <a:pt x="60163" y="34994"/>
                  <a:pt x="60257" y="35005"/>
                </a:cubicBezTo>
                <a:lnTo>
                  <a:pt x="60371" y="35005"/>
                </a:lnTo>
                <a:cubicBezTo>
                  <a:pt x="60371" y="35005"/>
                  <a:pt x="60358" y="34993"/>
                  <a:pt x="60409" y="34993"/>
                </a:cubicBezTo>
                <a:cubicBezTo>
                  <a:pt x="60472" y="34993"/>
                  <a:pt x="60585" y="34993"/>
                  <a:pt x="60850" y="35005"/>
                </a:cubicBezTo>
                <a:cubicBezTo>
                  <a:pt x="61039" y="35031"/>
                  <a:pt x="60598" y="35018"/>
                  <a:pt x="61303" y="35068"/>
                </a:cubicBezTo>
                <a:cubicBezTo>
                  <a:pt x="61480" y="35094"/>
                  <a:pt x="61996" y="35094"/>
                  <a:pt x="62576" y="35094"/>
                </a:cubicBezTo>
                <a:cubicBezTo>
                  <a:pt x="62665" y="35097"/>
                  <a:pt x="62754" y="35099"/>
                  <a:pt x="62844" y="35099"/>
                </a:cubicBezTo>
                <a:cubicBezTo>
                  <a:pt x="63061" y="35099"/>
                  <a:pt x="63278" y="35090"/>
                  <a:pt x="63483" y="35081"/>
                </a:cubicBezTo>
                <a:lnTo>
                  <a:pt x="64315" y="35068"/>
                </a:lnTo>
                <a:cubicBezTo>
                  <a:pt x="64101" y="35068"/>
                  <a:pt x="63886" y="35068"/>
                  <a:pt x="64378" y="35043"/>
                </a:cubicBezTo>
                <a:cubicBezTo>
                  <a:pt x="64756" y="35018"/>
                  <a:pt x="65260" y="35018"/>
                  <a:pt x="65751" y="34980"/>
                </a:cubicBezTo>
                <a:cubicBezTo>
                  <a:pt x="66243" y="34942"/>
                  <a:pt x="66734" y="34905"/>
                  <a:pt x="67062" y="34841"/>
                </a:cubicBezTo>
                <a:cubicBezTo>
                  <a:pt x="67112" y="34841"/>
                  <a:pt x="67150" y="34829"/>
                  <a:pt x="67200" y="34829"/>
                </a:cubicBezTo>
                <a:cubicBezTo>
                  <a:pt x="67478" y="34791"/>
                  <a:pt x="67944" y="34741"/>
                  <a:pt x="68372" y="34665"/>
                </a:cubicBezTo>
                <a:cubicBezTo>
                  <a:pt x="68801" y="34589"/>
                  <a:pt x="69204" y="34514"/>
                  <a:pt x="69368" y="34476"/>
                </a:cubicBezTo>
                <a:cubicBezTo>
                  <a:pt x="69620" y="34451"/>
                  <a:pt x="69884" y="34400"/>
                  <a:pt x="70136" y="34350"/>
                </a:cubicBezTo>
                <a:lnTo>
                  <a:pt x="70691" y="34237"/>
                </a:lnTo>
                <a:cubicBezTo>
                  <a:pt x="70893" y="34186"/>
                  <a:pt x="71094" y="34136"/>
                  <a:pt x="71296" y="34085"/>
                </a:cubicBezTo>
                <a:cubicBezTo>
                  <a:pt x="71686" y="33985"/>
                  <a:pt x="72077" y="33896"/>
                  <a:pt x="72354" y="33808"/>
                </a:cubicBezTo>
                <a:cubicBezTo>
                  <a:pt x="72505" y="33758"/>
                  <a:pt x="72657" y="33720"/>
                  <a:pt x="72808" y="33695"/>
                </a:cubicBezTo>
                <a:cubicBezTo>
                  <a:pt x="73369" y="33533"/>
                  <a:pt x="73918" y="33346"/>
                  <a:pt x="74467" y="33171"/>
                </a:cubicBezTo>
                <a:lnTo>
                  <a:pt x="74467" y="33171"/>
                </a:lnTo>
                <a:cubicBezTo>
                  <a:pt x="74460" y="33173"/>
                  <a:pt x="74453" y="33176"/>
                  <a:pt x="74446" y="33178"/>
                </a:cubicBezTo>
                <a:lnTo>
                  <a:pt x="74484" y="33166"/>
                </a:lnTo>
                <a:lnTo>
                  <a:pt x="74484" y="33166"/>
                </a:lnTo>
                <a:cubicBezTo>
                  <a:pt x="74478" y="33167"/>
                  <a:pt x="74473" y="33169"/>
                  <a:pt x="74467" y="33171"/>
                </a:cubicBezTo>
                <a:lnTo>
                  <a:pt x="74467" y="33171"/>
                </a:lnTo>
                <a:cubicBezTo>
                  <a:pt x="75509" y="32811"/>
                  <a:pt x="75860" y="32660"/>
                  <a:pt x="76223" y="32498"/>
                </a:cubicBezTo>
                <a:cubicBezTo>
                  <a:pt x="76316" y="32459"/>
                  <a:pt x="76346" y="32446"/>
                  <a:pt x="76347" y="32446"/>
                </a:cubicBezTo>
                <a:lnTo>
                  <a:pt x="76347" y="32446"/>
                </a:lnTo>
                <a:cubicBezTo>
                  <a:pt x="76350" y="32446"/>
                  <a:pt x="76281" y="32477"/>
                  <a:pt x="76273" y="32485"/>
                </a:cubicBezTo>
                <a:cubicBezTo>
                  <a:pt x="76651" y="32321"/>
                  <a:pt x="76954" y="32208"/>
                  <a:pt x="77193" y="32107"/>
                </a:cubicBezTo>
                <a:lnTo>
                  <a:pt x="77823" y="31805"/>
                </a:lnTo>
                <a:cubicBezTo>
                  <a:pt x="78201" y="31628"/>
                  <a:pt x="78554" y="31464"/>
                  <a:pt x="79146" y="31137"/>
                </a:cubicBezTo>
                <a:cubicBezTo>
                  <a:pt x="79197" y="31112"/>
                  <a:pt x="79234" y="31099"/>
                  <a:pt x="79285" y="31074"/>
                </a:cubicBezTo>
                <a:cubicBezTo>
                  <a:pt x="79436" y="30973"/>
                  <a:pt x="79965" y="30696"/>
                  <a:pt x="80583" y="30267"/>
                </a:cubicBezTo>
                <a:cubicBezTo>
                  <a:pt x="81256" y="29822"/>
                  <a:pt x="81861" y="29286"/>
                  <a:pt x="82386" y="28679"/>
                </a:cubicBezTo>
                <a:lnTo>
                  <a:pt x="82386" y="28679"/>
                </a:lnTo>
                <a:cubicBezTo>
                  <a:pt x="82373" y="28696"/>
                  <a:pt x="82360" y="28713"/>
                  <a:pt x="82347" y="28730"/>
                </a:cubicBezTo>
                <a:cubicBezTo>
                  <a:pt x="82674" y="28352"/>
                  <a:pt x="82952" y="27961"/>
                  <a:pt x="83178" y="27533"/>
                </a:cubicBezTo>
                <a:cubicBezTo>
                  <a:pt x="83241" y="27420"/>
                  <a:pt x="83304" y="27306"/>
                  <a:pt x="83355" y="27193"/>
                </a:cubicBezTo>
                <a:cubicBezTo>
                  <a:pt x="83405" y="27079"/>
                  <a:pt x="83456" y="26966"/>
                  <a:pt x="83493" y="26840"/>
                </a:cubicBezTo>
                <a:cubicBezTo>
                  <a:pt x="83544" y="26727"/>
                  <a:pt x="83582" y="26601"/>
                  <a:pt x="83619" y="26487"/>
                </a:cubicBezTo>
                <a:cubicBezTo>
                  <a:pt x="83657" y="26374"/>
                  <a:pt x="83682" y="26248"/>
                  <a:pt x="83708" y="26134"/>
                </a:cubicBezTo>
                <a:cubicBezTo>
                  <a:pt x="83859" y="25454"/>
                  <a:pt x="83871" y="24748"/>
                  <a:pt x="83733" y="24068"/>
                </a:cubicBezTo>
                <a:cubicBezTo>
                  <a:pt x="83670" y="23665"/>
                  <a:pt x="83594" y="23274"/>
                  <a:pt x="83493" y="22896"/>
                </a:cubicBezTo>
                <a:lnTo>
                  <a:pt x="83493" y="22896"/>
                </a:lnTo>
                <a:cubicBezTo>
                  <a:pt x="83599" y="23379"/>
                  <a:pt x="83629" y="23527"/>
                  <a:pt x="83625" y="23527"/>
                </a:cubicBezTo>
                <a:cubicBezTo>
                  <a:pt x="83619" y="23527"/>
                  <a:pt x="83530" y="23155"/>
                  <a:pt x="83526" y="23155"/>
                </a:cubicBezTo>
                <a:lnTo>
                  <a:pt x="83526" y="23155"/>
                </a:lnTo>
                <a:cubicBezTo>
                  <a:pt x="83525" y="23155"/>
                  <a:pt x="83533" y="23194"/>
                  <a:pt x="83556" y="23299"/>
                </a:cubicBezTo>
                <a:cubicBezTo>
                  <a:pt x="83454" y="22859"/>
                  <a:pt x="83288" y="22232"/>
                  <a:pt x="83292" y="22232"/>
                </a:cubicBezTo>
                <a:lnTo>
                  <a:pt x="83292" y="22232"/>
                </a:lnTo>
                <a:cubicBezTo>
                  <a:pt x="83294" y="22232"/>
                  <a:pt x="83315" y="22308"/>
                  <a:pt x="83367" y="22493"/>
                </a:cubicBezTo>
                <a:lnTo>
                  <a:pt x="83393" y="22606"/>
                </a:lnTo>
                <a:cubicBezTo>
                  <a:pt x="83398" y="22620"/>
                  <a:pt x="83402" y="22627"/>
                  <a:pt x="83404" y="22627"/>
                </a:cubicBezTo>
                <a:cubicBezTo>
                  <a:pt x="83417" y="22627"/>
                  <a:pt x="83313" y="22212"/>
                  <a:pt x="83178" y="21787"/>
                </a:cubicBezTo>
                <a:cubicBezTo>
                  <a:pt x="83029" y="21301"/>
                  <a:pt x="82880" y="20791"/>
                  <a:pt x="82888" y="20791"/>
                </a:cubicBezTo>
                <a:lnTo>
                  <a:pt x="82888" y="20791"/>
                </a:lnTo>
                <a:cubicBezTo>
                  <a:pt x="82888" y="20791"/>
                  <a:pt x="82888" y="20791"/>
                  <a:pt x="82889" y="20792"/>
                </a:cubicBezTo>
                <a:cubicBezTo>
                  <a:pt x="82775" y="20439"/>
                  <a:pt x="82687" y="20073"/>
                  <a:pt x="82586" y="19708"/>
                </a:cubicBezTo>
                <a:cubicBezTo>
                  <a:pt x="82485" y="19342"/>
                  <a:pt x="82410" y="18977"/>
                  <a:pt x="82334" y="18599"/>
                </a:cubicBezTo>
                <a:cubicBezTo>
                  <a:pt x="82183" y="17881"/>
                  <a:pt x="82082" y="17137"/>
                  <a:pt x="81994" y="16406"/>
                </a:cubicBezTo>
                <a:cubicBezTo>
                  <a:pt x="81830" y="14970"/>
                  <a:pt x="81792" y="13521"/>
                  <a:pt x="81893" y="12084"/>
                </a:cubicBezTo>
                <a:lnTo>
                  <a:pt x="81893" y="12084"/>
                </a:lnTo>
                <a:lnTo>
                  <a:pt x="81843" y="12412"/>
                </a:lnTo>
                <a:cubicBezTo>
                  <a:pt x="81868" y="12084"/>
                  <a:pt x="81880" y="11744"/>
                  <a:pt x="81918" y="11417"/>
                </a:cubicBezTo>
                <a:cubicBezTo>
                  <a:pt x="81934" y="11310"/>
                  <a:pt x="81946" y="11232"/>
                  <a:pt x="81949" y="11232"/>
                </a:cubicBezTo>
                <a:lnTo>
                  <a:pt x="81949" y="11232"/>
                </a:lnTo>
                <a:cubicBezTo>
                  <a:pt x="81952" y="11232"/>
                  <a:pt x="81946" y="11321"/>
                  <a:pt x="81925" y="11558"/>
                </a:cubicBezTo>
                <a:lnTo>
                  <a:pt x="81925" y="11558"/>
                </a:lnTo>
                <a:cubicBezTo>
                  <a:pt x="81941" y="11399"/>
                  <a:pt x="81960" y="11217"/>
                  <a:pt x="81969" y="11051"/>
                </a:cubicBezTo>
                <a:cubicBezTo>
                  <a:pt x="81994" y="10787"/>
                  <a:pt x="82019" y="10585"/>
                  <a:pt x="82019" y="10572"/>
                </a:cubicBezTo>
                <a:cubicBezTo>
                  <a:pt x="82070" y="10203"/>
                  <a:pt x="82090" y="10074"/>
                  <a:pt x="82093" y="10074"/>
                </a:cubicBezTo>
                <a:lnTo>
                  <a:pt x="82093" y="10074"/>
                </a:lnTo>
                <a:cubicBezTo>
                  <a:pt x="82097" y="10074"/>
                  <a:pt x="82058" y="10392"/>
                  <a:pt x="82033" y="10595"/>
                </a:cubicBezTo>
                <a:lnTo>
                  <a:pt x="82033" y="10595"/>
                </a:lnTo>
                <a:lnTo>
                  <a:pt x="82095" y="10131"/>
                </a:lnTo>
                <a:lnTo>
                  <a:pt x="82082" y="10257"/>
                </a:lnTo>
                <a:lnTo>
                  <a:pt x="82082" y="10257"/>
                </a:lnTo>
                <a:cubicBezTo>
                  <a:pt x="82107" y="10018"/>
                  <a:pt x="82120" y="9892"/>
                  <a:pt x="82145" y="9728"/>
                </a:cubicBezTo>
                <a:cubicBezTo>
                  <a:pt x="82170" y="9552"/>
                  <a:pt x="82196" y="9325"/>
                  <a:pt x="82296" y="8909"/>
                </a:cubicBezTo>
                <a:cubicBezTo>
                  <a:pt x="82410" y="8392"/>
                  <a:pt x="82359" y="8644"/>
                  <a:pt x="82410" y="8443"/>
                </a:cubicBezTo>
                <a:cubicBezTo>
                  <a:pt x="82410" y="8418"/>
                  <a:pt x="82422" y="8405"/>
                  <a:pt x="82422" y="8380"/>
                </a:cubicBezTo>
                <a:cubicBezTo>
                  <a:pt x="82435" y="8329"/>
                  <a:pt x="82448" y="8254"/>
                  <a:pt x="82485" y="8128"/>
                </a:cubicBezTo>
                <a:cubicBezTo>
                  <a:pt x="82574" y="7725"/>
                  <a:pt x="82687" y="7321"/>
                  <a:pt x="82813" y="6931"/>
                </a:cubicBezTo>
                <a:lnTo>
                  <a:pt x="82813" y="6931"/>
                </a:lnTo>
                <a:cubicBezTo>
                  <a:pt x="82750" y="7082"/>
                  <a:pt x="82700" y="7246"/>
                  <a:pt x="82649" y="7397"/>
                </a:cubicBezTo>
                <a:cubicBezTo>
                  <a:pt x="82713" y="7154"/>
                  <a:pt x="82790" y="6898"/>
                  <a:pt x="82837" y="6744"/>
                </a:cubicBezTo>
                <a:lnTo>
                  <a:pt x="82837" y="6744"/>
                </a:lnTo>
                <a:cubicBezTo>
                  <a:pt x="83111" y="5925"/>
                  <a:pt x="83455" y="5118"/>
                  <a:pt x="83859" y="4335"/>
                </a:cubicBezTo>
                <a:cubicBezTo>
                  <a:pt x="84111" y="3881"/>
                  <a:pt x="84388" y="3440"/>
                  <a:pt x="84703" y="3037"/>
                </a:cubicBezTo>
                <a:cubicBezTo>
                  <a:pt x="84766" y="2949"/>
                  <a:pt x="84829" y="2861"/>
                  <a:pt x="84892" y="2785"/>
                </a:cubicBezTo>
                <a:lnTo>
                  <a:pt x="85056" y="2596"/>
                </a:lnTo>
                <a:cubicBezTo>
                  <a:pt x="85157" y="2470"/>
                  <a:pt x="85232" y="2394"/>
                  <a:pt x="85283" y="2344"/>
                </a:cubicBezTo>
                <a:cubicBezTo>
                  <a:pt x="85837" y="1739"/>
                  <a:pt x="86505" y="1235"/>
                  <a:pt x="87248" y="870"/>
                </a:cubicBezTo>
                <a:lnTo>
                  <a:pt x="87248" y="870"/>
                </a:lnTo>
                <a:cubicBezTo>
                  <a:pt x="87160" y="909"/>
                  <a:pt x="87094" y="941"/>
                  <a:pt x="87082" y="941"/>
                </a:cubicBezTo>
                <a:cubicBezTo>
                  <a:pt x="87078" y="941"/>
                  <a:pt x="87079" y="938"/>
                  <a:pt x="87085" y="933"/>
                </a:cubicBezTo>
                <a:cubicBezTo>
                  <a:pt x="87122" y="907"/>
                  <a:pt x="87148" y="895"/>
                  <a:pt x="87236" y="844"/>
                </a:cubicBezTo>
                <a:cubicBezTo>
                  <a:pt x="87311" y="807"/>
                  <a:pt x="87450" y="744"/>
                  <a:pt x="87639" y="668"/>
                </a:cubicBezTo>
                <a:lnTo>
                  <a:pt x="87639" y="668"/>
                </a:lnTo>
                <a:cubicBezTo>
                  <a:pt x="87617" y="681"/>
                  <a:pt x="87609" y="687"/>
                  <a:pt x="87613" y="687"/>
                </a:cubicBezTo>
                <a:cubicBezTo>
                  <a:pt x="87620" y="687"/>
                  <a:pt x="87670" y="667"/>
                  <a:pt x="87753" y="643"/>
                </a:cubicBezTo>
                <a:lnTo>
                  <a:pt x="88005" y="555"/>
                </a:lnTo>
                <a:cubicBezTo>
                  <a:pt x="88093" y="529"/>
                  <a:pt x="88206" y="492"/>
                  <a:pt x="88320" y="454"/>
                </a:cubicBezTo>
                <a:cubicBezTo>
                  <a:pt x="88773" y="331"/>
                  <a:pt x="89227" y="244"/>
                  <a:pt x="89693" y="205"/>
                </a:cubicBezTo>
                <a:lnTo>
                  <a:pt x="89693" y="205"/>
                </a:lnTo>
                <a:cubicBezTo>
                  <a:pt x="89675" y="206"/>
                  <a:pt x="89663" y="207"/>
                  <a:pt x="89657" y="207"/>
                </a:cubicBezTo>
                <a:cubicBezTo>
                  <a:pt x="89599" y="207"/>
                  <a:pt x="90084" y="148"/>
                  <a:pt x="90550" y="126"/>
                </a:cubicBezTo>
                <a:cubicBezTo>
                  <a:pt x="91079" y="101"/>
                  <a:pt x="91583" y="114"/>
                  <a:pt x="91117" y="88"/>
                </a:cubicBezTo>
                <a:lnTo>
                  <a:pt x="91117" y="88"/>
                </a:lnTo>
                <a:cubicBezTo>
                  <a:pt x="91797" y="101"/>
                  <a:pt x="91155" y="101"/>
                  <a:pt x="91671" y="126"/>
                </a:cubicBezTo>
                <a:cubicBezTo>
                  <a:pt x="92478" y="139"/>
                  <a:pt x="93373" y="227"/>
                  <a:pt x="94305" y="328"/>
                </a:cubicBezTo>
                <a:cubicBezTo>
                  <a:pt x="94784" y="378"/>
                  <a:pt x="95250" y="429"/>
                  <a:pt x="95741" y="479"/>
                </a:cubicBezTo>
                <a:lnTo>
                  <a:pt x="96485" y="567"/>
                </a:lnTo>
                <a:lnTo>
                  <a:pt x="97228" y="668"/>
                </a:lnTo>
                <a:cubicBezTo>
                  <a:pt x="97245" y="668"/>
                  <a:pt x="97105" y="646"/>
                  <a:pt x="97137" y="646"/>
                </a:cubicBezTo>
                <a:cubicBezTo>
                  <a:pt x="97153" y="646"/>
                  <a:pt x="97212" y="651"/>
                  <a:pt x="97354" y="668"/>
                </a:cubicBezTo>
                <a:cubicBezTo>
                  <a:pt x="97695" y="718"/>
                  <a:pt x="98047" y="781"/>
                  <a:pt x="98400" y="844"/>
                </a:cubicBezTo>
                <a:cubicBezTo>
                  <a:pt x="98791" y="907"/>
                  <a:pt x="98766" y="870"/>
                  <a:pt x="99471" y="1008"/>
                </a:cubicBezTo>
                <a:cubicBezTo>
                  <a:pt x="99407" y="992"/>
                  <a:pt x="99322" y="971"/>
                  <a:pt x="99338" y="971"/>
                </a:cubicBezTo>
                <a:cubicBezTo>
                  <a:pt x="99347" y="971"/>
                  <a:pt x="99389" y="978"/>
                  <a:pt x="99484" y="996"/>
                </a:cubicBezTo>
                <a:cubicBezTo>
                  <a:pt x="101450" y="1323"/>
                  <a:pt x="103403" y="1777"/>
                  <a:pt x="105318" y="2344"/>
                </a:cubicBezTo>
                <a:cubicBezTo>
                  <a:pt x="107246" y="2924"/>
                  <a:pt x="109098" y="3705"/>
                  <a:pt x="110863" y="4663"/>
                </a:cubicBezTo>
                <a:cubicBezTo>
                  <a:pt x="110693" y="4566"/>
                  <a:pt x="110626" y="4528"/>
                  <a:pt x="110629" y="4528"/>
                </a:cubicBezTo>
                <a:lnTo>
                  <a:pt x="110629" y="4528"/>
                </a:lnTo>
                <a:cubicBezTo>
                  <a:pt x="110633" y="4528"/>
                  <a:pt x="110845" y="4643"/>
                  <a:pt x="111077" y="4763"/>
                </a:cubicBezTo>
                <a:cubicBezTo>
                  <a:pt x="110987" y="4716"/>
                  <a:pt x="110966" y="4703"/>
                  <a:pt x="110973" y="4703"/>
                </a:cubicBezTo>
                <a:lnTo>
                  <a:pt x="110973" y="4703"/>
                </a:lnTo>
                <a:cubicBezTo>
                  <a:pt x="110983" y="4703"/>
                  <a:pt x="111047" y="4729"/>
                  <a:pt x="111055" y="4729"/>
                </a:cubicBezTo>
                <a:cubicBezTo>
                  <a:pt x="111056" y="4729"/>
                  <a:pt x="111056" y="4728"/>
                  <a:pt x="111052" y="4726"/>
                </a:cubicBezTo>
                <a:lnTo>
                  <a:pt x="111052" y="4726"/>
                </a:lnTo>
                <a:cubicBezTo>
                  <a:pt x="111291" y="4852"/>
                  <a:pt x="111518" y="5003"/>
                  <a:pt x="111757" y="5154"/>
                </a:cubicBezTo>
                <a:lnTo>
                  <a:pt x="112475" y="5595"/>
                </a:lnTo>
                <a:cubicBezTo>
                  <a:pt x="112601" y="5671"/>
                  <a:pt x="112967" y="5923"/>
                  <a:pt x="113320" y="6162"/>
                </a:cubicBezTo>
                <a:lnTo>
                  <a:pt x="113584" y="6338"/>
                </a:lnTo>
                <a:cubicBezTo>
                  <a:pt x="113673" y="6401"/>
                  <a:pt x="113748" y="6464"/>
                  <a:pt x="113811" y="6515"/>
                </a:cubicBezTo>
                <a:cubicBezTo>
                  <a:pt x="113937" y="6616"/>
                  <a:pt x="114038" y="6691"/>
                  <a:pt x="114076" y="6716"/>
                </a:cubicBezTo>
                <a:lnTo>
                  <a:pt x="113660" y="6389"/>
                </a:lnTo>
                <a:lnTo>
                  <a:pt x="113660" y="6389"/>
                </a:lnTo>
                <a:cubicBezTo>
                  <a:pt x="113750" y="6459"/>
                  <a:pt x="113792" y="6487"/>
                  <a:pt x="113799" y="6487"/>
                </a:cubicBezTo>
                <a:cubicBezTo>
                  <a:pt x="113814" y="6487"/>
                  <a:pt x="113679" y="6365"/>
                  <a:pt x="113509" y="6238"/>
                </a:cubicBezTo>
                <a:cubicBezTo>
                  <a:pt x="113320" y="6112"/>
                  <a:pt x="113143" y="5973"/>
                  <a:pt x="112979" y="5822"/>
                </a:cubicBezTo>
                <a:cubicBezTo>
                  <a:pt x="112816" y="5721"/>
                  <a:pt x="112627" y="5582"/>
                  <a:pt x="112412" y="5444"/>
                </a:cubicBezTo>
                <a:lnTo>
                  <a:pt x="111719" y="5015"/>
                </a:lnTo>
                <a:lnTo>
                  <a:pt x="111329" y="4776"/>
                </a:lnTo>
                <a:lnTo>
                  <a:pt x="110926" y="4549"/>
                </a:lnTo>
                <a:cubicBezTo>
                  <a:pt x="110648" y="4410"/>
                  <a:pt x="110358" y="4259"/>
                  <a:pt x="110069" y="4121"/>
                </a:cubicBezTo>
                <a:cubicBezTo>
                  <a:pt x="110006" y="4089"/>
                  <a:pt x="109987" y="4077"/>
                  <a:pt x="109993" y="4077"/>
                </a:cubicBezTo>
                <a:lnTo>
                  <a:pt x="109993" y="4077"/>
                </a:lnTo>
                <a:cubicBezTo>
                  <a:pt x="109999" y="4077"/>
                  <a:pt x="110031" y="4089"/>
                  <a:pt x="110069" y="4108"/>
                </a:cubicBezTo>
                <a:cubicBezTo>
                  <a:pt x="110079" y="4112"/>
                  <a:pt x="110089" y="4115"/>
                  <a:pt x="110099" y="4120"/>
                </a:cubicBezTo>
                <a:lnTo>
                  <a:pt x="110099" y="4120"/>
                </a:lnTo>
                <a:cubicBezTo>
                  <a:pt x="109808" y="3986"/>
                  <a:pt x="109448" y="3824"/>
                  <a:pt x="108834" y="3528"/>
                </a:cubicBezTo>
                <a:lnTo>
                  <a:pt x="108834" y="3528"/>
                </a:lnTo>
                <a:lnTo>
                  <a:pt x="108909" y="3566"/>
                </a:lnTo>
                <a:cubicBezTo>
                  <a:pt x="108431" y="3365"/>
                  <a:pt x="108015" y="3201"/>
                  <a:pt x="107649" y="3037"/>
                </a:cubicBezTo>
                <a:cubicBezTo>
                  <a:pt x="107271" y="2886"/>
                  <a:pt x="106906" y="2772"/>
                  <a:pt x="106540" y="2634"/>
                </a:cubicBezTo>
                <a:cubicBezTo>
                  <a:pt x="106175" y="2508"/>
                  <a:pt x="105810" y="2394"/>
                  <a:pt x="105381" y="2256"/>
                </a:cubicBezTo>
                <a:cubicBezTo>
                  <a:pt x="104965" y="2117"/>
                  <a:pt x="104499" y="1979"/>
                  <a:pt x="103932" y="1827"/>
                </a:cubicBezTo>
                <a:lnTo>
                  <a:pt x="103932" y="1827"/>
                </a:lnTo>
                <a:lnTo>
                  <a:pt x="104096" y="1890"/>
                </a:lnTo>
                <a:cubicBezTo>
                  <a:pt x="103617" y="1752"/>
                  <a:pt x="103516" y="1727"/>
                  <a:pt x="103289" y="1664"/>
                </a:cubicBezTo>
                <a:cubicBezTo>
                  <a:pt x="103225" y="1652"/>
                  <a:pt x="103192" y="1647"/>
                  <a:pt x="103184" y="1647"/>
                </a:cubicBezTo>
                <a:cubicBezTo>
                  <a:pt x="103156" y="1647"/>
                  <a:pt x="103428" y="1708"/>
                  <a:pt x="103693" y="1777"/>
                </a:cubicBezTo>
                <a:cubicBezTo>
                  <a:pt x="103960" y="1856"/>
                  <a:pt x="104234" y="1935"/>
                  <a:pt x="104218" y="1935"/>
                </a:cubicBezTo>
                <a:cubicBezTo>
                  <a:pt x="104214" y="1935"/>
                  <a:pt x="104188" y="1929"/>
                  <a:pt x="104134" y="1916"/>
                </a:cubicBezTo>
                <a:cubicBezTo>
                  <a:pt x="103970" y="1865"/>
                  <a:pt x="103680" y="1777"/>
                  <a:pt x="103327" y="1689"/>
                </a:cubicBezTo>
                <a:lnTo>
                  <a:pt x="102130" y="1399"/>
                </a:lnTo>
                <a:cubicBezTo>
                  <a:pt x="101298" y="1222"/>
                  <a:pt x="100492" y="1059"/>
                  <a:pt x="100278" y="1008"/>
                </a:cubicBezTo>
                <a:cubicBezTo>
                  <a:pt x="100066" y="973"/>
                  <a:pt x="99990" y="962"/>
                  <a:pt x="99973" y="962"/>
                </a:cubicBezTo>
                <a:cubicBezTo>
                  <a:pt x="99948" y="962"/>
                  <a:pt x="100057" y="986"/>
                  <a:pt x="100043" y="986"/>
                </a:cubicBezTo>
                <a:cubicBezTo>
                  <a:pt x="100034" y="986"/>
                  <a:pt x="99962" y="974"/>
                  <a:pt x="99736" y="933"/>
                </a:cubicBezTo>
                <a:lnTo>
                  <a:pt x="99534" y="895"/>
                </a:lnTo>
                <a:lnTo>
                  <a:pt x="99345" y="870"/>
                </a:lnTo>
                <a:cubicBezTo>
                  <a:pt x="98854" y="794"/>
                  <a:pt x="98602" y="744"/>
                  <a:pt x="98589" y="731"/>
                </a:cubicBezTo>
                <a:lnTo>
                  <a:pt x="98589" y="731"/>
                </a:lnTo>
                <a:lnTo>
                  <a:pt x="99055" y="794"/>
                </a:lnTo>
                <a:cubicBezTo>
                  <a:pt x="98740" y="744"/>
                  <a:pt x="98287" y="668"/>
                  <a:pt x="97884" y="618"/>
                </a:cubicBezTo>
                <a:lnTo>
                  <a:pt x="97014" y="504"/>
                </a:lnTo>
                <a:lnTo>
                  <a:pt x="97745" y="605"/>
                </a:lnTo>
                <a:cubicBezTo>
                  <a:pt x="96712" y="466"/>
                  <a:pt x="95552" y="315"/>
                  <a:pt x="94406" y="214"/>
                </a:cubicBezTo>
                <a:cubicBezTo>
                  <a:pt x="93334" y="79"/>
                  <a:pt x="92251" y="4"/>
                  <a:pt x="9117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0"/>
        <p:cNvGrpSpPr/>
        <p:nvPr/>
      </p:nvGrpSpPr>
      <p:grpSpPr>
        <a:xfrm>
          <a:off x="0" y="0"/>
          <a:ext cx="0" cy="0"/>
          <a:chOff x="0" y="0"/>
          <a:chExt cx="0" cy="0"/>
        </a:xfrm>
      </p:grpSpPr>
      <p:sp>
        <p:nvSpPr>
          <p:cNvPr id="711" name="Google Shape;711;p11"/>
          <p:cNvSpPr txBox="1">
            <a:spLocks noGrp="1"/>
          </p:cNvSpPr>
          <p:nvPr>
            <p:ph type="title" hasCustomPrompt="1"/>
          </p:nvPr>
        </p:nvSpPr>
        <p:spPr>
          <a:xfrm>
            <a:off x="2010600" y="1534788"/>
            <a:ext cx="5122800" cy="152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12" name="Google Shape;712;p11"/>
          <p:cNvSpPr txBox="1">
            <a:spLocks noGrp="1"/>
          </p:cNvSpPr>
          <p:nvPr>
            <p:ph type="subTitle" idx="1"/>
          </p:nvPr>
        </p:nvSpPr>
        <p:spPr>
          <a:xfrm>
            <a:off x="2010600" y="3082413"/>
            <a:ext cx="5122800" cy="450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713" name="Google Shape;713;p11"/>
          <p:cNvGrpSpPr/>
          <p:nvPr/>
        </p:nvGrpSpPr>
        <p:grpSpPr>
          <a:xfrm>
            <a:off x="139059" y="128159"/>
            <a:ext cx="1695356" cy="4887182"/>
            <a:chOff x="139059" y="128159"/>
            <a:chExt cx="1695356" cy="4887182"/>
          </a:xfrm>
        </p:grpSpPr>
        <p:grpSp>
          <p:nvGrpSpPr>
            <p:cNvPr id="714" name="Google Shape;714;p11"/>
            <p:cNvGrpSpPr/>
            <p:nvPr/>
          </p:nvGrpSpPr>
          <p:grpSpPr>
            <a:xfrm>
              <a:off x="139059" y="128159"/>
              <a:ext cx="1418616" cy="172800"/>
              <a:chOff x="134475" y="128159"/>
              <a:chExt cx="1418616" cy="172800"/>
            </a:xfrm>
          </p:grpSpPr>
          <p:sp>
            <p:nvSpPr>
              <p:cNvPr id="715" name="Google Shape;715;p11"/>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1"/>
            <p:cNvGrpSpPr/>
            <p:nvPr/>
          </p:nvGrpSpPr>
          <p:grpSpPr>
            <a:xfrm>
              <a:off x="139059" y="444849"/>
              <a:ext cx="795710" cy="172800"/>
              <a:chOff x="134475" y="444849"/>
              <a:chExt cx="795710" cy="172800"/>
            </a:xfrm>
          </p:grpSpPr>
          <p:sp>
            <p:nvSpPr>
              <p:cNvPr id="719" name="Google Shape;719;p11"/>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1"/>
            <p:cNvGrpSpPr/>
            <p:nvPr/>
          </p:nvGrpSpPr>
          <p:grpSpPr>
            <a:xfrm>
              <a:off x="139059" y="761513"/>
              <a:ext cx="1695322" cy="172800"/>
              <a:chOff x="134475" y="761513"/>
              <a:chExt cx="1695322" cy="172800"/>
            </a:xfrm>
          </p:grpSpPr>
          <p:sp>
            <p:nvSpPr>
              <p:cNvPr id="722" name="Google Shape;722;p11"/>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11"/>
            <p:cNvGrpSpPr/>
            <p:nvPr/>
          </p:nvGrpSpPr>
          <p:grpSpPr>
            <a:xfrm>
              <a:off x="139059" y="1078190"/>
              <a:ext cx="1002929" cy="174499"/>
              <a:chOff x="134475" y="1078190"/>
              <a:chExt cx="1002929" cy="174499"/>
            </a:xfrm>
          </p:grpSpPr>
          <p:sp>
            <p:nvSpPr>
              <p:cNvPr id="727" name="Google Shape;727;p11"/>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1"/>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1"/>
            <p:cNvGrpSpPr/>
            <p:nvPr/>
          </p:nvGrpSpPr>
          <p:grpSpPr>
            <a:xfrm>
              <a:off x="139059" y="1394867"/>
              <a:ext cx="1695322" cy="172800"/>
              <a:chOff x="134475" y="1394867"/>
              <a:chExt cx="1695322" cy="172800"/>
            </a:xfrm>
          </p:grpSpPr>
          <p:sp>
            <p:nvSpPr>
              <p:cNvPr id="732" name="Google Shape;732;p11"/>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1"/>
            <p:cNvGrpSpPr/>
            <p:nvPr/>
          </p:nvGrpSpPr>
          <p:grpSpPr>
            <a:xfrm>
              <a:off x="139059" y="1709845"/>
              <a:ext cx="1695322" cy="172800"/>
              <a:chOff x="134475" y="1709845"/>
              <a:chExt cx="1695322" cy="172800"/>
            </a:xfrm>
          </p:grpSpPr>
          <p:sp>
            <p:nvSpPr>
              <p:cNvPr id="737" name="Google Shape;737;p11"/>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1"/>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1"/>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1"/>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1"/>
            <p:cNvGrpSpPr/>
            <p:nvPr/>
          </p:nvGrpSpPr>
          <p:grpSpPr>
            <a:xfrm>
              <a:off x="139059" y="2026522"/>
              <a:ext cx="1072416" cy="172800"/>
              <a:chOff x="134475" y="2026522"/>
              <a:chExt cx="1072416" cy="172800"/>
            </a:xfrm>
          </p:grpSpPr>
          <p:sp>
            <p:nvSpPr>
              <p:cNvPr id="742" name="Google Shape;742;p11"/>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1"/>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1"/>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1"/>
            <p:cNvGrpSpPr/>
            <p:nvPr/>
          </p:nvGrpSpPr>
          <p:grpSpPr>
            <a:xfrm>
              <a:off x="139059" y="2344898"/>
              <a:ext cx="726220" cy="172800"/>
              <a:chOff x="134475" y="2344898"/>
              <a:chExt cx="726220" cy="172800"/>
            </a:xfrm>
          </p:grpSpPr>
          <p:sp>
            <p:nvSpPr>
              <p:cNvPr id="746" name="Google Shape;746;p11"/>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1"/>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1"/>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11"/>
            <p:cNvGrpSpPr/>
            <p:nvPr/>
          </p:nvGrpSpPr>
          <p:grpSpPr>
            <a:xfrm>
              <a:off x="139059" y="2942492"/>
              <a:ext cx="795710" cy="172800"/>
              <a:chOff x="134475" y="2942492"/>
              <a:chExt cx="795710" cy="172800"/>
            </a:xfrm>
          </p:grpSpPr>
          <p:sp>
            <p:nvSpPr>
              <p:cNvPr id="750" name="Google Shape;750;p11"/>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1"/>
            <p:cNvGrpSpPr/>
            <p:nvPr/>
          </p:nvGrpSpPr>
          <p:grpSpPr>
            <a:xfrm>
              <a:off x="139059" y="3259156"/>
              <a:ext cx="1695322" cy="172800"/>
              <a:chOff x="134475" y="3259156"/>
              <a:chExt cx="1695322" cy="172800"/>
            </a:xfrm>
          </p:grpSpPr>
          <p:sp>
            <p:nvSpPr>
              <p:cNvPr id="753" name="Google Shape;753;p11"/>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1"/>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1"/>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1"/>
            <p:cNvGrpSpPr/>
            <p:nvPr/>
          </p:nvGrpSpPr>
          <p:grpSpPr>
            <a:xfrm>
              <a:off x="139059" y="3575833"/>
              <a:ext cx="1002929" cy="174499"/>
              <a:chOff x="134475" y="3575833"/>
              <a:chExt cx="1002929" cy="174499"/>
            </a:xfrm>
          </p:grpSpPr>
          <p:sp>
            <p:nvSpPr>
              <p:cNvPr id="758" name="Google Shape;758;p11"/>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11"/>
            <p:cNvGrpSpPr/>
            <p:nvPr/>
          </p:nvGrpSpPr>
          <p:grpSpPr>
            <a:xfrm>
              <a:off x="139059" y="3892510"/>
              <a:ext cx="1695322" cy="172800"/>
              <a:chOff x="134475" y="3892510"/>
              <a:chExt cx="1695322" cy="172800"/>
            </a:xfrm>
          </p:grpSpPr>
          <p:sp>
            <p:nvSpPr>
              <p:cNvPr id="763" name="Google Shape;763;p11"/>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11"/>
            <p:cNvGrpSpPr/>
            <p:nvPr/>
          </p:nvGrpSpPr>
          <p:grpSpPr>
            <a:xfrm>
              <a:off x="139059" y="4207488"/>
              <a:ext cx="1695322" cy="172800"/>
              <a:chOff x="134475" y="4207488"/>
              <a:chExt cx="1695322" cy="172800"/>
            </a:xfrm>
          </p:grpSpPr>
          <p:sp>
            <p:nvSpPr>
              <p:cNvPr id="768" name="Google Shape;768;p11"/>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11"/>
            <p:cNvGrpSpPr/>
            <p:nvPr/>
          </p:nvGrpSpPr>
          <p:grpSpPr>
            <a:xfrm>
              <a:off x="139059" y="4524165"/>
              <a:ext cx="1072416" cy="172800"/>
              <a:chOff x="134475" y="4524165"/>
              <a:chExt cx="1072416" cy="172800"/>
            </a:xfrm>
          </p:grpSpPr>
          <p:sp>
            <p:nvSpPr>
              <p:cNvPr id="773" name="Google Shape;773;p11"/>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1"/>
            <p:cNvGrpSpPr/>
            <p:nvPr/>
          </p:nvGrpSpPr>
          <p:grpSpPr>
            <a:xfrm>
              <a:off x="139059" y="4842541"/>
              <a:ext cx="726220" cy="172800"/>
              <a:chOff x="134475" y="4842541"/>
              <a:chExt cx="726220" cy="172800"/>
            </a:xfrm>
          </p:grpSpPr>
          <p:sp>
            <p:nvSpPr>
              <p:cNvPr id="777" name="Google Shape;777;p11"/>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1"/>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1"/>
            <p:cNvGrpSpPr/>
            <p:nvPr/>
          </p:nvGrpSpPr>
          <p:grpSpPr>
            <a:xfrm>
              <a:off x="139059" y="2625802"/>
              <a:ext cx="1695356" cy="172800"/>
              <a:chOff x="134475" y="2625802"/>
              <a:chExt cx="1695356" cy="172800"/>
            </a:xfrm>
          </p:grpSpPr>
          <p:sp>
            <p:nvSpPr>
              <p:cNvPr id="781" name="Google Shape;781;p11"/>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 name="Google Shape;785;p11"/>
          <p:cNvGrpSpPr/>
          <p:nvPr/>
        </p:nvGrpSpPr>
        <p:grpSpPr>
          <a:xfrm>
            <a:off x="7290869" y="128159"/>
            <a:ext cx="1718662" cy="4887182"/>
            <a:chOff x="7290869" y="128159"/>
            <a:chExt cx="1718662" cy="4887182"/>
          </a:xfrm>
        </p:grpSpPr>
        <p:grpSp>
          <p:nvGrpSpPr>
            <p:cNvPr id="786" name="Google Shape;786;p11"/>
            <p:cNvGrpSpPr/>
            <p:nvPr/>
          </p:nvGrpSpPr>
          <p:grpSpPr>
            <a:xfrm>
              <a:off x="8190481" y="128159"/>
              <a:ext cx="795710" cy="172800"/>
              <a:chOff x="757381" y="128159"/>
              <a:chExt cx="795710" cy="172800"/>
            </a:xfrm>
          </p:grpSpPr>
          <p:sp>
            <p:nvSpPr>
              <p:cNvPr id="787" name="Google Shape;787;p11"/>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1"/>
            <p:cNvGrpSpPr/>
            <p:nvPr/>
          </p:nvGrpSpPr>
          <p:grpSpPr>
            <a:xfrm flipH="1">
              <a:off x="8190481" y="444849"/>
              <a:ext cx="795710" cy="172800"/>
              <a:chOff x="134475" y="444849"/>
              <a:chExt cx="795710" cy="172800"/>
            </a:xfrm>
          </p:grpSpPr>
          <p:sp>
            <p:nvSpPr>
              <p:cNvPr id="790" name="Google Shape;790;p11"/>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1"/>
            <p:cNvGrpSpPr/>
            <p:nvPr/>
          </p:nvGrpSpPr>
          <p:grpSpPr>
            <a:xfrm>
              <a:off x="7913775" y="761513"/>
              <a:ext cx="1072416" cy="172800"/>
              <a:chOff x="757381" y="761513"/>
              <a:chExt cx="1072416" cy="172800"/>
            </a:xfrm>
          </p:grpSpPr>
          <p:sp>
            <p:nvSpPr>
              <p:cNvPr id="793" name="Google Shape;793;p11"/>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1"/>
            <p:cNvGrpSpPr/>
            <p:nvPr/>
          </p:nvGrpSpPr>
          <p:grpSpPr>
            <a:xfrm>
              <a:off x="8259971" y="1079889"/>
              <a:ext cx="726220" cy="172800"/>
              <a:chOff x="411185" y="1079889"/>
              <a:chExt cx="726220" cy="172800"/>
            </a:xfrm>
          </p:grpSpPr>
          <p:sp>
            <p:nvSpPr>
              <p:cNvPr id="797" name="Google Shape;797;p11"/>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11"/>
            <p:cNvGrpSpPr/>
            <p:nvPr/>
          </p:nvGrpSpPr>
          <p:grpSpPr>
            <a:xfrm>
              <a:off x="7913775" y="1394867"/>
              <a:ext cx="1072416" cy="172800"/>
              <a:chOff x="757381" y="1394867"/>
              <a:chExt cx="1072416" cy="172800"/>
            </a:xfrm>
          </p:grpSpPr>
          <p:sp>
            <p:nvSpPr>
              <p:cNvPr id="801" name="Google Shape;801;p11"/>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1"/>
            <p:cNvGrpSpPr/>
            <p:nvPr/>
          </p:nvGrpSpPr>
          <p:grpSpPr>
            <a:xfrm flipH="1">
              <a:off x="7590919" y="1709845"/>
              <a:ext cx="1418612" cy="172800"/>
              <a:chOff x="134475" y="1709845"/>
              <a:chExt cx="1418612" cy="172800"/>
            </a:xfrm>
          </p:grpSpPr>
          <p:sp>
            <p:nvSpPr>
              <p:cNvPr id="805" name="Google Shape;805;p11"/>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11"/>
            <p:cNvGrpSpPr/>
            <p:nvPr/>
          </p:nvGrpSpPr>
          <p:grpSpPr>
            <a:xfrm>
              <a:off x="8190484" y="2026522"/>
              <a:ext cx="795706" cy="172800"/>
              <a:chOff x="411185" y="2026522"/>
              <a:chExt cx="795706" cy="172800"/>
            </a:xfrm>
          </p:grpSpPr>
          <p:sp>
            <p:nvSpPr>
              <p:cNvPr id="809" name="Google Shape;809;p11"/>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1"/>
            <p:cNvGrpSpPr/>
            <p:nvPr/>
          </p:nvGrpSpPr>
          <p:grpSpPr>
            <a:xfrm>
              <a:off x="8259971" y="2344898"/>
              <a:ext cx="726220" cy="172800"/>
              <a:chOff x="134475" y="2344898"/>
              <a:chExt cx="726220" cy="172800"/>
            </a:xfrm>
          </p:grpSpPr>
          <p:sp>
            <p:nvSpPr>
              <p:cNvPr id="812" name="Google Shape;812;p11"/>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11"/>
            <p:cNvGrpSpPr/>
            <p:nvPr/>
          </p:nvGrpSpPr>
          <p:grpSpPr>
            <a:xfrm>
              <a:off x="8190481" y="3892505"/>
              <a:ext cx="795710" cy="172800"/>
              <a:chOff x="134475" y="2942492"/>
              <a:chExt cx="795710" cy="172800"/>
            </a:xfrm>
          </p:grpSpPr>
          <p:sp>
            <p:nvSpPr>
              <p:cNvPr id="816" name="Google Shape;816;p11"/>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1"/>
            <p:cNvGrpSpPr/>
            <p:nvPr/>
          </p:nvGrpSpPr>
          <p:grpSpPr>
            <a:xfrm>
              <a:off x="7290869" y="3259156"/>
              <a:ext cx="1695322" cy="172800"/>
              <a:chOff x="134475" y="3259156"/>
              <a:chExt cx="1695322" cy="172800"/>
            </a:xfrm>
          </p:grpSpPr>
          <p:sp>
            <p:nvSpPr>
              <p:cNvPr id="819" name="Google Shape;819;p11"/>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11"/>
            <p:cNvGrpSpPr/>
            <p:nvPr/>
          </p:nvGrpSpPr>
          <p:grpSpPr>
            <a:xfrm>
              <a:off x="7983261" y="3575833"/>
              <a:ext cx="1002929" cy="174499"/>
              <a:chOff x="134475" y="3575833"/>
              <a:chExt cx="1002929" cy="174499"/>
            </a:xfrm>
          </p:grpSpPr>
          <p:sp>
            <p:nvSpPr>
              <p:cNvPr id="824" name="Google Shape;824;p11"/>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11"/>
            <p:cNvGrpSpPr/>
            <p:nvPr/>
          </p:nvGrpSpPr>
          <p:grpSpPr>
            <a:xfrm flipH="1">
              <a:off x="7290869" y="2942485"/>
              <a:ext cx="1695322" cy="172800"/>
              <a:chOff x="134475" y="3892510"/>
              <a:chExt cx="1695322" cy="172800"/>
            </a:xfrm>
          </p:grpSpPr>
          <p:sp>
            <p:nvSpPr>
              <p:cNvPr id="829" name="Google Shape;829;p11"/>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11"/>
            <p:cNvGrpSpPr/>
            <p:nvPr/>
          </p:nvGrpSpPr>
          <p:grpSpPr>
            <a:xfrm>
              <a:off x="7290869" y="4207488"/>
              <a:ext cx="1695322" cy="172800"/>
              <a:chOff x="134475" y="4207488"/>
              <a:chExt cx="1695322" cy="172800"/>
            </a:xfrm>
          </p:grpSpPr>
          <p:sp>
            <p:nvSpPr>
              <p:cNvPr id="834" name="Google Shape;834;p11"/>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11"/>
            <p:cNvGrpSpPr/>
            <p:nvPr/>
          </p:nvGrpSpPr>
          <p:grpSpPr>
            <a:xfrm>
              <a:off x="7913775" y="4524165"/>
              <a:ext cx="1072416" cy="172800"/>
              <a:chOff x="134475" y="4524165"/>
              <a:chExt cx="1072416" cy="172800"/>
            </a:xfrm>
          </p:grpSpPr>
          <p:sp>
            <p:nvSpPr>
              <p:cNvPr id="839" name="Google Shape;839;p11"/>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1"/>
            <p:cNvGrpSpPr/>
            <p:nvPr/>
          </p:nvGrpSpPr>
          <p:grpSpPr>
            <a:xfrm>
              <a:off x="8259971" y="4842541"/>
              <a:ext cx="726220" cy="172800"/>
              <a:chOff x="134475" y="4842541"/>
              <a:chExt cx="726220" cy="172800"/>
            </a:xfrm>
          </p:grpSpPr>
          <p:sp>
            <p:nvSpPr>
              <p:cNvPr id="843" name="Google Shape;843;p11"/>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11"/>
            <p:cNvGrpSpPr/>
            <p:nvPr/>
          </p:nvGrpSpPr>
          <p:grpSpPr>
            <a:xfrm>
              <a:off x="7913740" y="2625802"/>
              <a:ext cx="1072450" cy="172800"/>
              <a:chOff x="757381" y="2625802"/>
              <a:chExt cx="1072450" cy="172800"/>
            </a:xfrm>
          </p:grpSpPr>
          <p:sp>
            <p:nvSpPr>
              <p:cNvPr id="847" name="Google Shape;847;p11"/>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a:off x="7639744" y="108319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7557009"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11"/>
          <p:cNvSpPr/>
          <p:nvPr/>
        </p:nvSpPr>
        <p:spPr>
          <a:xfrm>
            <a:off x="-189555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11"/>
          <p:cNvGrpSpPr/>
          <p:nvPr/>
        </p:nvGrpSpPr>
        <p:grpSpPr>
          <a:xfrm>
            <a:off x="6795850" y="-132150"/>
            <a:ext cx="2643375" cy="1054400"/>
            <a:chOff x="428375" y="4336500"/>
            <a:chExt cx="2643375" cy="1054400"/>
          </a:xfrm>
        </p:grpSpPr>
        <p:sp>
          <p:nvSpPr>
            <p:cNvPr id="854" name="Google Shape;854;p11"/>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1"/>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1pPr>
            <a:lvl2pPr lvl="1">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2pPr>
            <a:lvl3pPr lvl="2">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3pPr>
            <a:lvl4pPr lvl="3">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4pPr>
            <a:lvl5pPr lvl="4">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5pPr>
            <a:lvl6pPr lvl="5">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6pPr>
            <a:lvl7pPr lvl="6">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7pPr>
            <a:lvl8pPr lvl="7">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8pPr>
            <a:lvl9pPr lvl="8">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marL="914400" lvl="1"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marL="1371600" lvl="2"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marL="1828800" lvl="3"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marL="2286000" lvl="4"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marL="2743200" lvl="5"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marL="3200400" lvl="6"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marL="3657600" lvl="7"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marL="4114800" lvl="8"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4" r:id="rId13"/>
    <p:sldLayoutId id="2147483665" r:id="rId14"/>
    <p:sldLayoutId id="2147483667" r:id="rId15"/>
    <p:sldLayoutId id="2147483668" r:id="rId16"/>
    <p:sldLayoutId id="2147483670" r:id="rId17"/>
    <p:sldLayoutId id="2147483672" r:id="rId18"/>
    <p:sldLayoutId id="2147483674" r:id="rId19"/>
    <p:sldLayoutId id="2147483676" r:id="rId20"/>
    <p:sldLayoutId id="2147483677" r:id="rId21"/>
    <p:sldLayoutId id="2147483681" r:id="rId22"/>
    <p:sldLayoutId id="2147483682" r:id="rId23"/>
    <p:sldLayoutId id="2147483683" r:id="rId24"/>
    <p:sldLayoutId id="21474836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4"/>
          <p:cNvSpPr txBox="1">
            <a:spLocks noGrp="1"/>
          </p:cNvSpPr>
          <p:nvPr>
            <p:ph type="ctrTitle"/>
          </p:nvPr>
        </p:nvSpPr>
        <p:spPr>
          <a:xfrm>
            <a:off x="2926079" y="487725"/>
            <a:ext cx="5716693" cy="3826888"/>
          </a:xfrm>
          <a:prstGeom prst="rect">
            <a:avLst/>
          </a:prstGeom>
        </p:spPr>
        <p:txBody>
          <a:bodyPr spcFirstLastPara="1" wrap="square" lIns="91425" tIns="91425" rIns="91425" bIns="91425" anchor="ctr" anchorCtr="0">
            <a:noAutofit/>
          </a:bodyPr>
          <a:lstStyle/>
          <a:p>
            <a:pPr lvl="0"/>
            <a:r>
              <a:rPr lang="en-US" sz="4800" b="1" dirty="0"/>
              <a:t>Enhancing Happiness through Financial Well-being</a:t>
            </a:r>
            <a:endParaRPr sz="4800" dirty="0"/>
          </a:p>
        </p:txBody>
      </p:sp>
      <p:sp>
        <p:nvSpPr>
          <p:cNvPr id="2046" name="Google Shape;2046;p34"/>
          <p:cNvSpPr/>
          <p:nvPr/>
        </p:nvSpPr>
        <p:spPr>
          <a:xfrm rot="2346165">
            <a:off x="-419299" y="4377145"/>
            <a:ext cx="2451174" cy="366917"/>
          </a:xfrm>
          <a:custGeom>
            <a:avLst/>
            <a:gdLst/>
            <a:ahLst/>
            <a:cxnLst/>
            <a:rect l="l" t="t" r="r" b="b"/>
            <a:pathLst>
              <a:path w="98049" h="14677" extrusionOk="0">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7" name="Google Shape;2047;p34"/>
          <p:cNvPicPr preferRelativeResize="0"/>
          <p:nvPr/>
        </p:nvPicPr>
        <p:blipFill>
          <a:blip r:embed="rId3">
            <a:alphaModFix/>
          </a:blip>
          <a:stretch>
            <a:fillRect/>
          </a:stretch>
        </p:blipFill>
        <p:spPr>
          <a:xfrm>
            <a:off x="0" y="1213825"/>
            <a:ext cx="2715850" cy="27158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48"/>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Dataset Description</a:t>
            </a:r>
            <a:endParaRPr sz="2500"/>
          </a:p>
        </p:txBody>
      </p:sp>
      <p:sp>
        <p:nvSpPr>
          <p:cNvPr id="2170" name="Google Shape;2170;p48"/>
          <p:cNvSpPr txBox="1">
            <a:spLocks noGrp="1"/>
          </p:cNvSpPr>
          <p:nvPr>
            <p:ph type="subTitle" idx="1"/>
          </p:nvPr>
        </p:nvSpPr>
        <p:spPr>
          <a:xfrm>
            <a:off x="175050" y="854775"/>
            <a:ext cx="8645100" cy="3407100"/>
          </a:xfrm>
          <a:prstGeom prst="rect">
            <a:avLst/>
          </a:prstGeom>
        </p:spPr>
        <p:txBody>
          <a:bodyPr spcFirstLastPara="1" wrap="square" lIns="91425" tIns="91425" rIns="91425" bIns="91425" anchor="t" anchorCtr="0">
            <a:noAutofit/>
          </a:bodyPr>
          <a:lstStyle/>
          <a:p>
            <a:pPr marL="457200" lvl="0" indent="-355600" algn="just" rtl="0">
              <a:lnSpc>
                <a:spcPct val="115000"/>
              </a:lnSpc>
              <a:spcBef>
                <a:spcPts val="1000"/>
              </a:spcBef>
              <a:spcAft>
                <a:spcPts val="0"/>
              </a:spcAft>
              <a:buSzPts val="2000"/>
              <a:buChar char="●"/>
            </a:pPr>
            <a:r>
              <a:rPr lang="en" sz="1500"/>
              <a:t>The “FWBscore” scale was determined via extensive research and accurately measures a person’s financial well-being according to </a:t>
            </a:r>
            <a:r>
              <a:rPr lang="en" sz="1500" b="1"/>
              <a:t>four</a:t>
            </a:r>
            <a:r>
              <a:rPr lang="en" sz="1500"/>
              <a:t> </a:t>
            </a:r>
            <a:r>
              <a:rPr lang="en" sz="1500" b="1"/>
              <a:t>key elements</a:t>
            </a:r>
            <a:endParaRPr sz="1500" b="1"/>
          </a:p>
          <a:p>
            <a:pPr marL="914400" lvl="0" indent="-355600" algn="just" rtl="0">
              <a:lnSpc>
                <a:spcPct val="115000"/>
              </a:lnSpc>
              <a:spcBef>
                <a:spcPts val="0"/>
              </a:spcBef>
              <a:spcAft>
                <a:spcPts val="0"/>
              </a:spcAft>
              <a:buSzPts val="2000"/>
              <a:buAutoNum type="arabicPeriod"/>
            </a:pPr>
            <a:r>
              <a:rPr lang="en" sz="1500"/>
              <a:t>Control over day-to-day finances</a:t>
            </a:r>
            <a:endParaRPr sz="1500"/>
          </a:p>
          <a:p>
            <a:pPr marL="914400" lvl="0" indent="-355600" algn="just" rtl="0">
              <a:lnSpc>
                <a:spcPct val="115000"/>
              </a:lnSpc>
              <a:spcBef>
                <a:spcPts val="0"/>
              </a:spcBef>
              <a:spcAft>
                <a:spcPts val="0"/>
              </a:spcAft>
              <a:buSzPts val="2000"/>
              <a:buAutoNum type="arabicPeriod"/>
            </a:pPr>
            <a:r>
              <a:rPr lang="en" sz="1500"/>
              <a:t>Capacity to absorb financial shock</a:t>
            </a:r>
            <a:endParaRPr sz="1500"/>
          </a:p>
          <a:p>
            <a:pPr marL="914400" lvl="0" indent="-355600" algn="just" rtl="0">
              <a:lnSpc>
                <a:spcPct val="115000"/>
              </a:lnSpc>
              <a:spcBef>
                <a:spcPts val="0"/>
              </a:spcBef>
              <a:spcAft>
                <a:spcPts val="0"/>
              </a:spcAft>
              <a:buSzPts val="2000"/>
              <a:buAutoNum type="arabicPeriod"/>
            </a:pPr>
            <a:r>
              <a:rPr lang="en" sz="1500"/>
              <a:t>Financial freedom to make choices to enjoy life</a:t>
            </a:r>
            <a:endParaRPr sz="1500"/>
          </a:p>
          <a:p>
            <a:pPr marL="914400" lvl="0" indent="-355600" algn="just" rtl="0">
              <a:lnSpc>
                <a:spcPct val="115000"/>
              </a:lnSpc>
              <a:spcBef>
                <a:spcPts val="0"/>
              </a:spcBef>
              <a:spcAft>
                <a:spcPts val="0"/>
              </a:spcAft>
              <a:buSzPts val="2000"/>
              <a:buAutoNum type="arabicPeriod"/>
            </a:pPr>
            <a:r>
              <a:rPr lang="en" sz="1500"/>
              <a:t>Being on track to meet financial goals. </a:t>
            </a:r>
            <a:endParaRPr sz="1500"/>
          </a:p>
          <a:p>
            <a:pPr marL="457200" lvl="0" indent="-355600" algn="just" rtl="0">
              <a:lnSpc>
                <a:spcPct val="115000"/>
              </a:lnSpc>
              <a:spcBef>
                <a:spcPts val="0"/>
              </a:spcBef>
              <a:spcAft>
                <a:spcPts val="0"/>
              </a:spcAft>
              <a:buSzPts val="2000"/>
              <a:buChar char="●"/>
            </a:pPr>
            <a:r>
              <a:rPr lang="en" sz="1500"/>
              <a:t>The result was a </a:t>
            </a:r>
            <a:r>
              <a:rPr lang="en" sz="1500" b="1"/>
              <a:t>10 question</a:t>
            </a:r>
            <a:r>
              <a:rPr lang="en" sz="1500"/>
              <a:t> scale-based scoring system that accorded each person in the dataset a holistic and comprehensive indicator of their financial well-being.</a:t>
            </a:r>
            <a:endParaRPr sz="1500"/>
          </a:p>
          <a:p>
            <a:pPr marL="457200" lvl="0" indent="-355600" algn="just" rtl="0">
              <a:lnSpc>
                <a:spcPct val="115000"/>
              </a:lnSpc>
              <a:spcBef>
                <a:spcPts val="0"/>
              </a:spcBef>
              <a:spcAft>
                <a:spcPts val="0"/>
              </a:spcAft>
              <a:buSzPts val="2000"/>
              <a:buChar char="●"/>
            </a:pPr>
            <a:r>
              <a:rPr lang="en" sz="1500"/>
              <a:t>Additionally, </a:t>
            </a:r>
            <a:r>
              <a:rPr lang="en" sz="1500" b="1"/>
              <a:t>indirect questions</a:t>
            </a:r>
            <a:r>
              <a:rPr lang="en" sz="1500"/>
              <a:t> such as financial knowledge, education level, income and employment, family history, financial habits, demographic information were also asked in the survey. </a:t>
            </a:r>
            <a:endParaRPr sz="1500"/>
          </a:p>
          <a:p>
            <a:pPr marL="914400" lvl="0" indent="0" algn="just" rtl="0">
              <a:lnSpc>
                <a:spcPct val="115000"/>
              </a:lnSpc>
              <a:spcBef>
                <a:spcPts val="1000"/>
              </a:spcBef>
              <a:spcAft>
                <a:spcPts val="0"/>
              </a:spcAft>
              <a:buNone/>
            </a:pPr>
            <a:endParaRPr/>
          </a:p>
          <a:p>
            <a:pPr marL="457200" lvl="0" indent="0" algn="just" rtl="0">
              <a:lnSpc>
                <a:spcPct val="115000"/>
              </a:lnSpc>
              <a:spcBef>
                <a:spcPts val="1000"/>
              </a:spcBef>
              <a:spcAft>
                <a:spcPts val="1000"/>
              </a:spcAft>
              <a:buNone/>
            </a:pPr>
            <a:endParaRPr sz="1200">
              <a:latin typeface="Times New Roman"/>
              <a:ea typeface="Times New Roman"/>
              <a:cs typeface="Times New Roman"/>
              <a:sym typeface="Times New Roman"/>
            </a:endParaRPr>
          </a:p>
        </p:txBody>
      </p:sp>
      <p:pic>
        <p:nvPicPr>
          <p:cNvPr id="2172" name="Google Shape;2172;p48"/>
          <p:cNvPicPr preferRelativeResize="0"/>
          <p:nvPr/>
        </p:nvPicPr>
        <p:blipFill>
          <a:blip r:embed="rId3">
            <a:alphaModFix/>
          </a:blip>
          <a:stretch>
            <a:fillRect/>
          </a:stretch>
        </p:blipFill>
        <p:spPr>
          <a:xfrm>
            <a:off x="6023825" y="1338676"/>
            <a:ext cx="2411151" cy="1609424"/>
          </a:xfrm>
          <a:prstGeom prst="rect">
            <a:avLst/>
          </a:prstGeom>
          <a:noFill/>
          <a:ln>
            <a:noFill/>
          </a:ln>
        </p:spPr>
      </p:pic>
    </p:spTree>
    <p:extLst>
      <p:ext uri="{BB962C8B-B14F-4D97-AF65-F5344CB8AC3E}">
        <p14:creationId xmlns:p14="http://schemas.microsoft.com/office/powerpoint/2010/main" val="179746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49"/>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Exploration</a:t>
            </a:r>
            <a:endParaRPr sz="2500"/>
          </a:p>
        </p:txBody>
      </p:sp>
      <p:sp>
        <p:nvSpPr>
          <p:cNvPr id="2178" name="Google Shape;2178;p49"/>
          <p:cNvSpPr txBox="1">
            <a:spLocks noGrp="1"/>
          </p:cNvSpPr>
          <p:nvPr>
            <p:ph type="subTitle" idx="1"/>
          </p:nvPr>
        </p:nvSpPr>
        <p:spPr>
          <a:xfrm>
            <a:off x="75025" y="1001450"/>
            <a:ext cx="3189000" cy="25854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1000"/>
              </a:spcBef>
              <a:spcAft>
                <a:spcPts val="0"/>
              </a:spcAft>
              <a:buSzPts val="1500"/>
              <a:buChar char="●"/>
            </a:pPr>
            <a:r>
              <a:rPr lang="en" sz="1500"/>
              <a:t>The original distribution of FWBscore is </a:t>
            </a:r>
            <a:r>
              <a:rPr lang="en" sz="1500" b="1"/>
              <a:t>roughly normally distributed</a:t>
            </a:r>
            <a:r>
              <a:rPr lang="en" sz="1500"/>
              <a:t> with values ranging from </a:t>
            </a:r>
            <a:r>
              <a:rPr lang="en" sz="1500" b="1"/>
              <a:t>14-95</a:t>
            </a:r>
            <a:r>
              <a:rPr lang="en" sz="1500"/>
              <a:t>, mean of </a:t>
            </a:r>
            <a:r>
              <a:rPr lang="en" sz="1500" b="1"/>
              <a:t>56</a:t>
            </a:r>
            <a:r>
              <a:rPr lang="en" sz="1500"/>
              <a:t> and standard deviation of </a:t>
            </a:r>
            <a:r>
              <a:rPr lang="en" sz="1500" b="1"/>
              <a:t>14</a:t>
            </a:r>
            <a:r>
              <a:rPr lang="en" sz="1500"/>
              <a:t>. </a:t>
            </a:r>
            <a:endParaRPr sz="1500"/>
          </a:p>
          <a:p>
            <a:pPr marL="457200" lvl="0" indent="-323850" algn="just" rtl="0">
              <a:lnSpc>
                <a:spcPct val="115000"/>
              </a:lnSpc>
              <a:spcBef>
                <a:spcPts val="1000"/>
              </a:spcBef>
              <a:spcAft>
                <a:spcPts val="0"/>
              </a:spcAft>
              <a:buSzPts val="1500"/>
              <a:buChar char="●"/>
            </a:pPr>
            <a:r>
              <a:rPr lang="en" sz="1500" b="1"/>
              <a:t>“-4”</a:t>
            </a:r>
            <a:r>
              <a:rPr lang="en" sz="1500"/>
              <a:t> indicates that the respondent’s answer was not written to the database.</a:t>
            </a:r>
            <a:endParaRPr sz="1500"/>
          </a:p>
          <a:p>
            <a:pPr marL="457200" lvl="0" indent="-323850" algn="just" rtl="0">
              <a:lnSpc>
                <a:spcPct val="115000"/>
              </a:lnSpc>
              <a:spcBef>
                <a:spcPts val="1000"/>
              </a:spcBef>
              <a:spcAft>
                <a:spcPts val="1000"/>
              </a:spcAft>
              <a:buSzPts val="1500"/>
              <a:buChar char="●"/>
            </a:pPr>
            <a:r>
              <a:rPr lang="en" sz="1500" b="1"/>
              <a:t>“-1”</a:t>
            </a:r>
            <a:r>
              <a:rPr lang="en" sz="1500"/>
              <a:t> indicates that the respondent refused to have the score calculated.</a:t>
            </a:r>
            <a:endParaRPr sz="1500"/>
          </a:p>
        </p:txBody>
      </p:sp>
      <p:pic>
        <p:nvPicPr>
          <p:cNvPr id="2180" name="Google Shape;2180;p49"/>
          <p:cNvPicPr preferRelativeResize="0"/>
          <p:nvPr/>
        </p:nvPicPr>
        <p:blipFill>
          <a:blip r:embed="rId3">
            <a:alphaModFix/>
          </a:blip>
          <a:stretch>
            <a:fillRect/>
          </a:stretch>
        </p:blipFill>
        <p:spPr>
          <a:xfrm>
            <a:off x="3319825" y="1001446"/>
            <a:ext cx="5723325" cy="2918704"/>
          </a:xfrm>
          <a:prstGeom prst="rect">
            <a:avLst/>
          </a:prstGeom>
          <a:noFill/>
          <a:ln>
            <a:noFill/>
          </a:ln>
        </p:spPr>
      </p:pic>
    </p:spTree>
    <p:extLst>
      <p:ext uri="{BB962C8B-B14F-4D97-AF65-F5344CB8AC3E}">
        <p14:creationId xmlns:p14="http://schemas.microsoft.com/office/powerpoint/2010/main" val="306881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50"/>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Exploration</a:t>
            </a:r>
            <a:endParaRPr sz="2500"/>
          </a:p>
        </p:txBody>
      </p:sp>
      <p:sp>
        <p:nvSpPr>
          <p:cNvPr id="2186" name="Google Shape;2186;p50"/>
          <p:cNvSpPr txBox="1">
            <a:spLocks noGrp="1"/>
          </p:cNvSpPr>
          <p:nvPr>
            <p:ph type="subTitle" idx="1"/>
          </p:nvPr>
        </p:nvSpPr>
        <p:spPr>
          <a:xfrm>
            <a:off x="175050" y="873100"/>
            <a:ext cx="4086600" cy="25854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1000"/>
              </a:spcBef>
              <a:spcAft>
                <a:spcPts val="1000"/>
              </a:spcAft>
              <a:buSzPts val="1600"/>
              <a:buChar char="●"/>
            </a:pPr>
            <a:r>
              <a:rPr lang="en"/>
              <a:t>Other features are </a:t>
            </a:r>
            <a:r>
              <a:rPr lang="en" b="1"/>
              <a:t>roughly normally distributed</a:t>
            </a:r>
            <a:r>
              <a:rPr lang="en"/>
              <a:t> with not much skew. The overall sentiment is that the respondents are </a:t>
            </a:r>
            <a:r>
              <a:rPr lang="en" b="1"/>
              <a:t>quite optimistic</a:t>
            </a:r>
            <a:r>
              <a:rPr lang="en"/>
              <a:t> about their own finances in terms of security and freedom of choice for present and future. However, the FWBscore's normal distribution would </a:t>
            </a:r>
            <a:r>
              <a:rPr lang="en" b="1"/>
              <a:t>slightly disagree</a:t>
            </a:r>
            <a:r>
              <a:rPr lang="en"/>
              <a:t> with the respondents' optimism</a:t>
            </a:r>
            <a:endParaRPr/>
          </a:p>
        </p:txBody>
      </p:sp>
      <p:pic>
        <p:nvPicPr>
          <p:cNvPr id="2188" name="Google Shape;2188;p50"/>
          <p:cNvPicPr preferRelativeResize="0"/>
          <p:nvPr/>
        </p:nvPicPr>
        <p:blipFill>
          <a:blip r:embed="rId3">
            <a:alphaModFix/>
          </a:blip>
          <a:stretch>
            <a:fillRect/>
          </a:stretch>
        </p:blipFill>
        <p:spPr>
          <a:xfrm>
            <a:off x="4443300" y="873100"/>
            <a:ext cx="4562850" cy="2910525"/>
          </a:xfrm>
          <a:prstGeom prst="rect">
            <a:avLst/>
          </a:prstGeom>
          <a:noFill/>
          <a:ln>
            <a:noFill/>
          </a:ln>
        </p:spPr>
      </p:pic>
    </p:spTree>
    <p:extLst>
      <p:ext uri="{BB962C8B-B14F-4D97-AF65-F5344CB8AC3E}">
        <p14:creationId xmlns:p14="http://schemas.microsoft.com/office/powerpoint/2010/main" val="309567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1"/>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(data cleaning)</a:t>
            </a:r>
            <a:endParaRPr sz="2500"/>
          </a:p>
        </p:txBody>
      </p:sp>
      <p:sp>
        <p:nvSpPr>
          <p:cNvPr id="2194" name="Google Shape;2194;p51"/>
          <p:cNvSpPr txBox="1">
            <a:spLocks noGrp="1"/>
          </p:cNvSpPr>
          <p:nvPr>
            <p:ph type="subTitle" idx="1"/>
          </p:nvPr>
        </p:nvSpPr>
        <p:spPr>
          <a:xfrm>
            <a:off x="175050" y="873100"/>
            <a:ext cx="8049000" cy="2585400"/>
          </a:xfrm>
          <a:prstGeom prst="rect">
            <a:avLst/>
          </a:prstGeom>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Char char="●"/>
            </a:pPr>
            <a:r>
              <a:rPr lang="en"/>
              <a:t>Summarizing, we </a:t>
            </a:r>
            <a:r>
              <a:rPr lang="en" b="1"/>
              <a:t>removed 5 rows and 66 columns</a:t>
            </a:r>
            <a:r>
              <a:rPr lang="en"/>
              <a:t> to produce a final dataset with </a:t>
            </a:r>
            <a:r>
              <a:rPr lang="en" b="1"/>
              <a:t>6389 rows and 151 columns</a:t>
            </a:r>
            <a:endParaRPr b="1"/>
          </a:p>
          <a:p>
            <a:pPr marL="457200" lvl="0" indent="-330200" algn="just" rtl="0">
              <a:lnSpc>
                <a:spcPct val="115000"/>
              </a:lnSpc>
              <a:spcBef>
                <a:spcPts val="1000"/>
              </a:spcBef>
              <a:spcAft>
                <a:spcPts val="0"/>
              </a:spcAft>
              <a:buSzPts val="1600"/>
              <a:buChar char="●"/>
            </a:pPr>
            <a:r>
              <a:rPr lang="en"/>
              <a:t>Pre-cleaned by CFPB </a:t>
            </a:r>
            <a:endParaRPr/>
          </a:p>
          <a:p>
            <a:pPr marL="914400" lvl="1" indent="-330200" algn="just" rtl="0">
              <a:lnSpc>
                <a:spcPct val="115000"/>
              </a:lnSpc>
              <a:spcBef>
                <a:spcPts val="1000"/>
              </a:spcBef>
              <a:spcAft>
                <a:spcPts val="0"/>
              </a:spcAft>
              <a:buSzPts val="1600"/>
              <a:buChar char="○"/>
            </a:pPr>
            <a:r>
              <a:rPr lang="en" sz="1600"/>
              <a:t>No missing values</a:t>
            </a:r>
            <a:endParaRPr sz="1600"/>
          </a:p>
          <a:p>
            <a:pPr marL="914400" lvl="1" indent="-330200" algn="just" rtl="0">
              <a:lnSpc>
                <a:spcPct val="115000"/>
              </a:lnSpc>
              <a:spcBef>
                <a:spcPts val="1000"/>
              </a:spcBef>
              <a:spcAft>
                <a:spcPts val="0"/>
              </a:spcAft>
              <a:buSzPts val="1600"/>
              <a:buChar char="○"/>
            </a:pPr>
            <a:r>
              <a:rPr lang="en" sz="1600"/>
              <a:t>No duplicates</a:t>
            </a:r>
            <a:endParaRPr b="1"/>
          </a:p>
          <a:p>
            <a:pPr marL="0" lvl="0" indent="0" algn="just" rtl="0">
              <a:lnSpc>
                <a:spcPct val="115000"/>
              </a:lnSpc>
              <a:spcBef>
                <a:spcPts val="1000"/>
              </a:spcBef>
              <a:spcAft>
                <a:spcPts val="0"/>
              </a:spcAft>
              <a:buNone/>
            </a:pPr>
            <a:endParaRPr b="1"/>
          </a:p>
          <a:p>
            <a:pPr marL="457200" lvl="0" indent="0" algn="just" rtl="0">
              <a:lnSpc>
                <a:spcPct val="115000"/>
              </a:lnSpc>
              <a:spcBef>
                <a:spcPts val="1000"/>
              </a:spcBef>
              <a:spcAft>
                <a:spcPts val="1000"/>
              </a:spcAft>
              <a:buNone/>
            </a:pPr>
            <a:endParaRPr sz="1200">
              <a:latin typeface="Times New Roman"/>
              <a:ea typeface="Times New Roman"/>
              <a:cs typeface="Times New Roman"/>
              <a:sym typeface="Times New Roman"/>
            </a:endParaRPr>
          </a:p>
        </p:txBody>
      </p:sp>
      <p:pic>
        <p:nvPicPr>
          <p:cNvPr id="2196" name="Google Shape;2196;p51"/>
          <p:cNvPicPr preferRelativeResize="0"/>
          <p:nvPr/>
        </p:nvPicPr>
        <p:blipFill>
          <a:blip r:embed="rId3">
            <a:alphaModFix/>
          </a:blip>
          <a:stretch>
            <a:fillRect/>
          </a:stretch>
        </p:blipFill>
        <p:spPr>
          <a:xfrm>
            <a:off x="6707625" y="2448450"/>
            <a:ext cx="2018300" cy="2018300"/>
          </a:xfrm>
          <a:prstGeom prst="rect">
            <a:avLst/>
          </a:prstGeom>
          <a:noFill/>
          <a:ln>
            <a:noFill/>
          </a:ln>
        </p:spPr>
      </p:pic>
    </p:spTree>
    <p:extLst>
      <p:ext uri="{BB962C8B-B14F-4D97-AF65-F5344CB8AC3E}">
        <p14:creationId xmlns:p14="http://schemas.microsoft.com/office/powerpoint/2010/main" val="355311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45"/>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 APPROACH</a:t>
            </a:r>
            <a:endParaRPr sz="2500" dirty="0"/>
          </a:p>
        </p:txBody>
      </p:sp>
      <p:sp>
        <p:nvSpPr>
          <p:cNvPr id="2148" name="Google Shape;2148;p45"/>
          <p:cNvSpPr txBox="1">
            <a:spLocks noGrp="1"/>
          </p:cNvSpPr>
          <p:nvPr>
            <p:ph type="subTitle" idx="1"/>
          </p:nvPr>
        </p:nvSpPr>
        <p:spPr>
          <a:xfrm>
            <a:off x="0" y="884025"/>
            <a:ext cx="7768800" cy="25764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SzPts val="2100"/>
              <a:buChar char="●"/>
            </a:pPr>
            <a:r>
              <a:rPr lang="en"/>
              <a:t>Government have access to citizens personal data (both financial and non-financial data)</a:t>
            </a:r>
            <a:endParaRPr/>
          </a:p>
          <a:p>
            <a:pPr marL="457200" lvl="0" indent="-361950" algn="just" rtl="0">
              <a:spcBef>
                <a:spcPts val="0"/>
              </a:spcBef>
              <a:spcAft>
                <a:spcPts val="0"/>
              </a:spcAft>
              <a:buSzPts val="2100"/>
              <a:buChar char="●"/>
            </a:pPr>
            <a:r>
              <a:rPr lang="en"/>
              <a:t>In Singapore, citizens receive financial aid from various Ministries according to their per capita income and housing type</a:t>
            </a:r>
            <a:endParaRPr/>
          </a:p>
          <a:p>
            <a:pPr marL="457200" lvl="0" indent="-361950" algn="just" rtl="0">
              <a:spcBef>
                <a:spcPts val="0"/>
              </a:spcBef>
              <a:spcAft>
                <a:spcPts val="0"/>
              </a:spcAft>
              <a:buSzPts val="2100"/>
              <a:buChar char="●"/>
            </a:pPr>
            <a:r>
              <a:rPr lang="en"/>
              <a:t>However, financial well-being is unable to be captured fully through financial measures</a:t>
            </a:r>
            <a:endParaRPr/>
          </a:p>
          <a:p>
            <a:pPr marL="457200" lvl="0" indent="-361950" algn="just" rtl="0">
              <a:spcBef>
                <a:spcPts val="0"/>
              </a:spcBef>
              <a:spcAft>
                <a:spcPts val="0"/>
              </a:spcAft>
              <a:buSzPts val="2100"/>
              <a:buChar char="●"/>
            </a:pPr>
            <a:r>
              <a:rPr lang="en"/>
              <a:t>Thus this grey area needs a more sophisticated solution through a data-driven approach</a:t>
            </a:r>
            <a:endParaRPr/>
          </a:p>
          <a:p>
            <a:pPr marL="457200" lvl="0" indent="-361950" algn="just" rtl="0">
              <a:spcBef>
                <a:spcPts val="0"/>
              </a:spcBef>
              <a:spcAft>
                <a:spcPts val="0"/>
              </a:spcAft>
              <a:buSzPts val="2100"/>
              <a:buChar char="●"/>
            </a:pPr>
            <a:r>
              <a:rPr lang="en"/>
              <a:t>Leverage on data analytics to sieve through the wide array of personal data that the government collects</a:t>
            </a:r>
            <a:endParaRPr/>
          </a:p>
          <a:p>
            <a:pPr marL="457200" lvl="0" indent="-361950" algn="just" rtl="0">
              <a:spcBef>
                <a:spcPts val="0"/>
              </a:spcBef>
              <a:spcAft>
                <a:spcPts val="0"/>
              </a:spcAft>
              <a:buSzPts val="2100"/>
              <a:buChar char="●"/>
            </a:pPr>
            <a:r>
              <a:rPr lang="en"/>
              <a:t>Aggregate a better and more holistic judgement of a person’s financial well-being</a:t>
            </a:r>
            <a:endParaRPr/>
          </a:p>
          <a:p>
            <a:pPr marL="457200" lvl="0" indent="-361950" algn="just" rtl="0">
              <a:spcBef>
                <a:spcPts val="0"/>
              </a:spcBef>
              <a:spcAft>
                <a:spcPts val="0"/>
              </a:spcAft>
              <a:buSzPts val="2100"/>
              <a:buChar char="●"/>
            </a:pPr>
            <a:r>
              <a:rPr lang="en"/>
              <a:t>Extend financial help to throes struggling to obtain financial well-being and happiness</a:t>
            </a:r>
            <a:endParaRPr/>
          </a:p>
        </p:txBody>
      </p:sp>
    </p:spTree>
    <p:extLst>
      <p:ext uri="{BB962C8B-B14F-4D97-AF65-F5344CB8AC3E}">
        <p14:creationId xmlns:p14="http://schemas.microsoft.com/office/powerpoint/2010/main" val="452641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cxnSp>
        <p:nvCxnSpPr>
          <p:cNvPr id="2264" name="Google Shape;2264;p59"/>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265" name="Google Shape;2265;p59"/>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txBox="1">
            <a:spLocks noGrp="1"/>
          </p:cNvSpPr>
          <p:nvPr>
            <p:ph type="title"/>
          </p:nvPr>
        </p:nvSpPr>
        <p:spPr>
          <a:xfrm>
            <a:off x="1431275" y="454150"/>
            <a:ext cx="637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Choice of machine learning algorithms</a:t>
            </a:r>
            <a:endParaRPr sz="2400">
              <a:solidFill>
                <a:schemeClr val="accent1"/>
              </a:solidFill>
            </a:endParaRPr>
          </a:p>
        </p:txBody>
      </p:sp>
      <p:graphicFrame>
        <p:nvGraphicFramePr>
          <p:cNvPr id="2268" name="Google Shape;2268;p59"/>
          <p:cNvGraphicFramePr/>
          <p:nvPr/>
        </p:nvGraphicFramePr>
        <p:xfrm>
          <a:off x="1407650" y="1288603"/>
          <a:ext cx="6328700" cy="3031560"/>
        </p:xfrm>
        <a:graphic>
          <a:graphicData uri="http://schemas.openxmlformats.org/drawingml/2006/table">
            <a:tbl>
              <a:tblPr>
                <a:noFill/>
                <a:tableStyleId>{B2896ABD-9409-414F-BDF0-251D896A2B54}</a:tableStyleId>
              </a:tblPr>
              <a:tblGrid>
                <a:gridCol w="1582175">
                  <a:extLst>
                    <a:ext uri="{9D8B030D-6E8A-4147-A177-3AD203B41FA5}">
                      <a16:colId xmlns:a16="http://schemas.microsoft.com/office/drawing/2014/main" val="20000"/>
                    </a:ext>
                  </a:extLst>
                </a:gridCol>
                <a:gridCol w="1582175">
                  <a:extLst>
                    <a:ext uri="{9D8B030D-6E8A-4147-A177-3AD203B41FA5}">
                      <a16:colId xmlns:a16="http://schemas.microsoft.com/office/drawing/2014/main" val="20001"/>
                    </a:ext>
                  </a:extLst>
                </a:gridCol>
                <a:gridCol w="1582175">
                  <a:extLst>
                    <a:ext uri="{9D8B030D-6E8A-4147-A177-3AD203B41FA5}">
                      <a16:colId xmlns:a16="http://schemas.microsoft.com/office/drawing/2014/main" val="20002"/>
                    </a:ext>
                  </a:extLst>
                </a:gridCol>
                <a:gridCol w="1582175">
                  <a:extLst>
                    <a:ext uri="{9D8B030D-6E8A-4147-A177-3AD203B41FA5}">
                      <a16:colId xmlns:a16="http://schemas.microsoft.com/office/drawing/2014/main" val="20003"/>
                    </a:ext>
                  </a:extLst>
                </a:gridCol>
              </a:tblGrid>
              <a:tr h="471450">
                <a:tc gridSpan="2">
                  <a:txBody>
                    <a:bodyPr/>
                    <a:lstStyle/>
                    <a:p>
                      <a:pPr marL="0" lvl="0" indent="0" algn="l" rtl="0">
                        <a:spcBef>
                          <a:spcPts val="0"/>
                        </a:spcBef>
                        <a:spcAft>
                          <a:spcPts val="0"/>
                        </a:spcAft>
                        <a:buNone/>
                      </a:pPr>
                      <a:r>
                        <a:rPr lang="en" sz="1200" b="1">
                          <a:solidFill>
                            <a:srgbClr val="FFFFFF"/>
                          </a:solidFill>
                          <a:latin typeface="Catamaran"/>
                          <a:ea typeface="Catamaran"/>
                          <a:cs typeface="Catamaran"/>
                          <a:sym typeface="Catamaran"/>
                        </a:rPr>
                        <a:t>Type of Algorithms</a:t>
                      </a:r>
                      <a:endParaRPr sz="1200" b="1">
                        <a:solidFill>
                          <a:srgbClr val="FFFFFF"/>
                        </a:solidFill>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lvl="0" indent="0" algn="l" rtl="0">
                        <a:spcBef>
                          <a:spcPts val="0"/>
                        </a:spcBef>
                        <a:spcAft>
                          <a:spcPts val="0"/>
                        </a:spcAft>
                        <a:buNone/>
                      </a:pPr>
                      <a:r>
                        <a:rPr lang="en" sz="1200" b="1">
                          <a:solidFill>
                            <a:srgbClr val="FFFFFF"/>
                          </a:solidFill>
                          <a:latin typeface="Catamaran"/>
                          <a:ea typeface="Catamaran"/>
                          <a:cs typeface="Catamaran"/>
                          <a:sym typeface="Catamaran"/>
                        </a:rPr>
                        <a:t>Chosen Algorithms</a:t>
                      </a:r>
                      <a:endParaRPr sz="1200" b="1">
                        <a:solidFill>
                          <a:srgbClr val="FFFFFF"/>
                        </a:solidFill>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34900">
                <a:tc gridSpan="2">
                  <a:txBody>
                    <a:bodyPr/>
                    <a:lstStyle/>
                    <a:p>
                      <a:pPr marL="0" lvl="0" indent="0" algn="l" rtl="0">
                        <a:spcBef>
                          <a:spcPts val="0"/>
                        </a:spcBef>
                        <a:spcAft>
                          <a:spcPts val="0"/>
                        </a:spcAft>
                        <a:buNone/>
                      </a:pPr>
                      <a:r>
                        <a:rPr lang="en" sz="1200" b="1">
                          <a:latin typeface="Catamaran"/>
                          <a:ea typeface="Catamaran"/>
                          <a:cs typeface="Catamaran"/>
                          <a:sym typeface="Catamaran"/>
                        </a:rPr>
                        <a:t>Generalized Linear Model</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l" rtl="0">
                        <a:spcBef>
                          <a:spcPts val="0"/>
                        </a:spcBef>
                        <a:spcAft>
                          <a:spcPts val="0"/>
                        </a:spcAft>
                        <a:buNone/>
                      </a:pPr>
                      <a:r>
                        <a:rPr lang="en" sz="1200">
                          <a:solidFill>
                            <a:schemeClr val="dk1"/>
                          </a:solidFill>
                          <a:latin typeface="Catamaran"/>
                          <a:ea typeface="Catamaran"/>
                          <a:cs typeface="Catamaran"/>
                          <a:sym typeface="Catamaran"/>
                        </a:rPr>
                        <a:t>1) </a:t>
                      </a:r>
                      <a:r>
                        <a:rPr lang="en" sz="1200">
                          <a:latin typeface="Catamaran"/>
                          <a:ea typeface="Catamaran"/>
                          <a:cs typeface="Catamaran"/>
                          <a:sym typeface="Catamaran"/>
                        </a:rPr>
                        <a:t>Logistic Regression</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34900">
                <a:tc rowSpan="3">
                  <a:txBody>
                    <a:bodyPr/>
                    <a:lstStyle/>
                    <a:p>
                      <a:pPr marL="0" lvl="0" indent="0" algn="l" rtl="0">
                        <a:spcBef>
                          <a:spcPts val="0"/>
                        </a:spcBef>
                        <a:spcAft>
                          <a:spcPts val="0"/>
                        </a:spcAft>
                        <a:buNone/>
                      </a:pPr>
                      <a:r>
                        <a:rPr lang="en" sz="1200" b="1">
                          <a:latin typeface="Catamaran"/>
                          <a:ea typeface="Catamaran"/>
                          <a:cs typeface="Catamaran"/>
                          <a:sym typeface="Catamaran"/>
                        </a:rPr>
                        <a:t>Tree-based</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sz="1200" b="1">
                          <a:latin typeface="Catamaran"/>
                          <a:ea typeface="Catamaran"/>
                          <a:cs typeface="Catamaran"/>
                          <a:sym typeface="Catamaran"/>
                        </a:rPr>
                        <a:t>Single model</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EFEFEF"/>
                    </a:solidFill>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2) Decision Tree Classifier</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334900">
                <a:tc vMerge="1">
                  <a:txBody>
                    <a:bodyPr/>
                    <a:lstStyle/>
                    <a:p>
                      <a:endParaRPr lang="en-US"/>
                    </a:p>
                  </a:txBody>
                  <a:tcPr/>
                </a:tc>
                <a:tc rowSpan="2">
                  <a:txBody>
                    <a:bodyPr/>
                    <a:lstStyle/>
                    <a:p>
                      <a:pPr marL="0" lvl="0" indent="0" algn="l" rtl="0">
                        <a:spcBef>
                          <a:spcPts val="0"/>
                        </a:spcBef>
                        <a:spcAft>
                          <a:spcPts val="0"/>
                        </a:spcAft>
                        <a:buNone/>
                      </a:pPr>
                      <a:r>
                        <a:rPr lang="en" sz="1200" b="1">
                          <a:latin typeface="Catamaran"/>
                          <a:ea typeface="Catamaran"/>
                          <a:cs typeface="Catamaran"/>
                          <a:sym typeface="Catamaran"/>
                        </a:rPr>
                        <a:t>Ensemble</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EFEFEF"/>
                    </a:solidFill>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3) Random Forest Classifier</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34900">
                <a:tc vMerge="1">
                  <a:txBody>
                    <a:bodyPr/>
                    <a:lstStyle/>
                    <a:p>
                      <a:endParaRPr lang="en-US"/>
                    </a:p>
                  </a:txBody>
                  <a:tcPr/>
                </a:tc>
                <a:tc vMerge="1">
                  <a:txBody>
                    <a:bodyPr/>
                    <a:lstStyle/>
                    <a:p>
                      <a:endParaRPr lang="en-US"/>
                    </a:p>
                  </a:txBody>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4) XGBoost Classifier</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334900">
                <a:tc gridSpan="2">
                  <a:txBody>
                    <a:bodyPr/>
                    <a:lstStyle/>
                    <a:p>
                      <a:pPr marL="0" lvl="0" indent="0" algn="l" rtl="0">
                        <a:spcBef>
                          <a:spcPts val="0"/>
                        </a:spcBef>
                        <a:spcAft>
                          <a:spcPts val="0"/>
                        </a:spcAft>
                        <a:buNone/>
                      </a:pPr>
                      <a:r>
                        <a:rPr lang="en" sz="1200" b="1">
                          <a:latin typeface="Catamaran"/>
                          <a:ea typeface="Catamaran"/>
                          <a:cs typeface="Catamaran"/>
                          <a:sym typeface="Catamaran"/>
                        </a:rPr>
                        <a:t>Kernel-based</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5) Support Vector Classifier</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34900">
                <a:tc gridSpan="2">
                  <a:txBody>
                    <a:bodyPr/>
                    <a:lstStyle/>
                    <a:p>
                      <a:pPr marL="0" lvl="0" indent="0" algn="l" rtl="0">
                        <a:spcBef>
                          <a:spcPts val="0"/>
                        </a:spcBef>
                        <a:spcAft>
                          <a:spcPts val="0"/>
                        </a:spcAft>
                        <a:buNone/>
                      </a:pPr>
                      <a:r>
                        <a:rPr lang="en" sz="1200" b="1">
                          <a:latin typeface="Catamaran"/>
                          <a:ea typeface="Catamaran"/>
                          <a:cs typeface="Catamaran"/>
                          <a:sym typeface="Catamaran"/>
                        </a:rPr>
                        <a:t>Naive Bayes</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6) Bernoulli Naive Bayes Classifier</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r h="334900">
                <a:tc gridSpan="2">
                  <a:txBody>
                    <a:bodyPr/>
                    <a:lstStyle/>
                    <a:p>
                      <a:pPr marL="0" lvl="0" indent="0" algn="l" rtl="0">
                        <a:spcBef>
                          <a:spcPts val="0"/>
                        </a:spcBef>
                        <a:spcAft>
                          <a:spcPts val="0"/>
                        </a:spcAft>
                        <a:buNone/>
                      </a:pPr>
                      <a:r>
                        <a:rPr lang="en" sz="1200" b="1">
                          <a:latin typeface="Catamaran"/>
                          <a:ea typeface="Catamaran"/>
                          <a:cs typeface="Catamaran"/>
                          <a:sym typeface="Catamaran"/>
                        </a:rPr>
                        <a:t>Neural Network-based</a:t>
                      </a:r>
                      <a:endParaRPr sz="1200" b="1">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l" rtl="0">
                        <a:spcBef>
                          <a:spcPts val="0"/>
                        </a:spcBef>
                        <a:spcAft>
                          <a:spcPts val="0"/>
                        </a:spcAft>
                        <a:buNone/>
                      </a:pPr>
                      <a:r>
                        <a:rPr lang="en" sz="1200">
                          <a:latin typeface="Catamaran"/>
                          <a:ea typeface="Catamaran"/>
                          <a:cs typeface="Catamaran"/>
                          <a:sym typeface="Catamaran"/>
                        </a:rPr>
                        <a:t>7) Artificial Neural Network</a:t>
                      </a:r>
                      <a:endParaRPr sz="1200">
                        <a:latin typeface="Catamaran"/>
                        <a:ea typeface="Catamaran"/>
                        <a:cs typeface="Catamaran"/>
                        <a:sym typeface="Catamara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52"/>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(data cleaning)</a:t>
            </a:r>
            <a:endParaRPr sz="2500"/>
          </a:p>
        </p:txBody>
      </p:sp>
      <p:sp>
        <p:nvSpPr>
          <p:cNvPr id="2202" name="Google Shape;2202;p52"/>
          <p:cNvSpPr txBox="1">
            <a:spLocks noGrp="1"/>
          </p:cNvSpPr>
          <p:nvPr>
            <p:ph type="subTitle" idx="1"/>
          </p:nvPr>
        </p:nvSpPr>
        <p:spPr>
          <a:xfrm>
            <a:off x="175050" y="873100"/>
            <a:ext cx="7053300" cy="27117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1000"/>
              </a:spcBef>
              <a:spcAft>
                <a:spcPts val="0"/>
              </a:spcAft>
              <a:buSzPts val="1800"/>
              <a:buChar char="●"/>
            </a:pPr>
            <a:r>
              <a:rPr lang="en" sz="1700"/>
              <a:t>All columns will be converted to </a:t>
            </a:r>
            <a:r>
              <a:rPr lang="en" sz="1700" b="1"/>
              <a:t>categorical data type</a:t>
            </a:r>
            <a:r>
              <a:rPr lang="en" sz="1700"/>
              <a:t>. </a:t>
            </a:r>
            <a:endParaRPr sz="1700"/>
          </a:p>
          <a:p>
            <a:pPr marL="457200" lvl="0" indent="-342900" algn="just" rtl="0">
              <a:lnSpc>
                <a:spcPct val="150000"/>
              </a:lnSpc>
              <a:spcBef>
                <a:spcPts val="0"/>
              </a:spcBef>
              <a:spcAft>
                <a:spcPts val="0"/>
              </a:spcAft>
              <a:buSzPts val="1800"/>
              <a:buChar char="●"/>
            </a:pPr>
            <a:r>
              <a:rPr lang="en" sz="1700" b="1"/>
              <a:t>Except</a:t>
            </a:r>
            <a:r>
              <a:rPr lang="en" sz="1700"/>
              <a:t> </a:t>
            </a:r>
            <a:endParaRPr sz="1700"/>
          </a:p>
          <a:p>
            <a:pPr marL="914400" lvl="1" indent="-342900" algn="just" rtl="0">
              <a:lnSpc>
                <a:spcPct val="150000"/>
              </a:lnSpc>
              <a:spcBef>
                <a:spcPts val="0"/>
              </a:spcBef>
              <a:spcAft>
                <a:spcPts val="0"/>
              </a:spcAft>
              <a:buSzPts val="1800"/>
              <a:buChar char="○"/>
            </a:pPr>
            <a:r>
              <a:rPr lang="en" sz="1700"/>
              <a:t>The unique primary key “PUF_ID” will remain as </a:t>
            </a:r>
            <a:r>
              <a:rPr lang="en" sz="1700" b="1"/>
              <a:t>integer data type</a:t>
            </a:r>
            <a:r>
              <a:rPr lang="en" sz="1700"/>
              <a:t>. </a:t>
            </a:r>
            <a:endParaRPr sz="1700"/>
          </a:p>
          <a:p>
            <a:pPr marL="914400" lvl="1" indent="-342900" algn="just" rtl="0">
              <a:lnSpc>
                <a:spcPct val="150000"/>
              </a:lnSpc>
              <a:spcBef>
                <a:spcPts val="0"/>
              </a:spcBef>
              <a:spcAft>
                <a:spcPts val="0"/>
              </a:spcAft>
              <a:buSzPts val="1800"/>
              <a:buChar char="○"/>
            </a:pPr>
            <a:r>
              <a:rPr lang="en" sz="1700"/>
              <a:t>The discrete score columns “FWBscore”, “FSscore”, “LMscore” will also remain as </a:t>
            </a:r>
            <a:r>
              <a:rPr lang="en" sz="1700" b="1"/>
              <a:t>integer data types</a:t>
            </a:r>
            <a:r>
              <a:rPr lang="en" sz="1700"/>
              <a:t>. </a:t>
            </a:r>
            <a:endParaRPr sz="1700"/>
          </a:p>
          <a:p>
            <a:pPr marL="914400" lvl="1" indent="-342900" algn="just" rtl="0">
              <a:lnSpc>
                <a:spcPct val="150000"/>
              </a:lnSpc>
              <a:spcBef>
                <a:spcPts val="0"/>
              </a:spcBef>
              <a:spcAft>
                <a:spcPts val="0"/>
              </a:spcAft>
              <a:buSzPts val="1800"/>
              <a:buChar char="○"/>
            </a:pPr>
            <a:r>
              <a:rPr lang="en" sz="1700"/>
              <a:t>The float score columns “KHscore”, “finalwt” will remain as </a:t>
            </a:r>
            <a:r>
              <a:rPr lang="en" sz="1700" b="1"/>
              <a:t>float data type</a:t>
            </a:r>
            <a:r>
              <a:rPr lang="en" sz="1700"/>
              <a:t>.</a:t>
            </a:r>
            <a:endParaRPr sz="1700"/>
          </a:p>
          <a:p>
            <a:pPr marL="457200" lvl="0" indent="-342900" algn="just" rtl="0">
              <a:lnSpc>
                <a:spcPct val="150000"/>
              </a:lnSpc>
              <a:spcBef>
                <a:spcPts val="0"/>
              </a:spcBef>
              <a:spcAft>
                <a:spcPts val="0"/>
              </a:spcAft>
              <a:buSzPts val="1800"/>
              <a:buChar char="●"/>
            </a:pPr>
            <a:r>
              <a:rPr lang="en" sz="1700"/>
              <a:t>Removal of rows with </a:t>
            </a:r>
            <a:r>
              <a:rPr lang="en" sz="1700" b="1"/>
              <a:t>negative FWBscore</a:t>
            </a:r>
            <a:endParaRPr sz="1700" b="1"/>
          </a:p>
          <a:p>
            <a:pPr marL="914400" lvl="0" indent="0" algn="just" rtl="0">
              <a:lnSpc>
                <a:spcPct val="115000"/>
              </a:lnSpc>
              <a:spcBef>
                <a:spcPts val="1000"/>
              </a:spcBef>
              <a:spcAft>
                <a:spcPts val="0"/>
              </a:spcAft>
              <a:buNone/>
            </a:pPr>
            <a:endParaRPr sz="1500"/>
          </a:p>
          <a:p>
            <a:pPr marL="457200" lvl="0" indent="0" algn="just" rtl="0">
              <a:lnSpc>
                <a:spcPct val="115000"/>
              </a:lnSpc>
              <a:spcBef>
                <a:spcPts val="1000"/>
              </a:spcBef>
              <a:spcAft>
                <a:spcPts val="1000"/>
              </a:spcAft>
              <a:buNone/>
            </a:pPr>
            <a:endParaRPr sz="1200">
              <a:latin typeface="Times New Roman"/>
              <a:ea typeface="Times New Roman"/>
              <a:cs typeface="Times New Roman"/>
              <a:sym typeface="Times New Roman"/>
            </a:endParaRPr>
          </a:p>
        </p:txBody>
      </p:sp>
      <p:pic>
        <p:nvPicPr>
          <p:cNvPr id="2204" name="Google Shape;2204;p52"/>
          <p:cNvPicPr preferRelativeResize="0"/>
          <p:nvPr/>
        </p:nvPicPr>
        <p:blipFill>
          <a:blip r:embed="rId3">
            <a:alphaModFix/>
          </a:blip>
          <a:stretch>
            <a:fillRect/>
          </a:stretch>
        </p:blipFill>
        <p:spPr>
          <a:xfrm>
            <a:off x="7476475" y="1519375"/>
            <a:ext cx="567652" cy="525750"/>
          </a:xfrm>
          <a:prstGeom prst="rect">
            <a:avLst/>
          </a:prstGeom>
          <a:noFill/>
          <a:ln>
            <a:noFill/>
          </a:ln>
        </p:spPr>
      </p:pic>
      <p:pic>
        <p:nvPicPr>
          <p:cNvPr id="2205" name="Google Shape;2205;p52"/>
          <p:cNvPicPr preferRelativeResize="0"/>
          <p:nvPr/>
        </p:nvPicPr>
        <p:blipFill>
          <a:blip r:embed="rId3">
            <a:alphaModFix/>
          </a:blip>
          <a:stretch>
            <a:fillRect/>
          </a:stretch>
        </p:blipFill>
        <p:spPr>
          <a:xfrm>
            <a:off x="7476475" y="2308875"/>
            <a:ext cx="567652" cy="525750"/>
          </a:xfrm>
          <a:prstGeom prst="rect">
            <a:avLst/>
          </a:prstGeom>
          <a:noFill/>
          <a:ln>
            <a:noFill/>
          </a:ln>
        </p:spPr>
      </p:pic>
      <p:pic>
        <p:nvPicPr>
          <p:cNvPr id="2206" name="Google Shape;2206;p52"/>
          <p:cNvPicPr preferRelativeResize="0"/>
          <p:nvPr/>
        </p:nvPicPr>
        <p:blipFill>
          <a:blip r:embed="rId3">
            <a:alphaModFix/>
          </a:blip>
          <a:stretch>
            <a:fillRect/>
          </a:stretch>
        </p:blipFill>
        <p:spPr>
          <a:xfrm>
            <a:off x="7476475" y="3058887"/>
            <a:ext cx="567652" cy="525750"/>
          </a:xfrm>
          <a:prstGeom prst="rect">
            <a:avLst/>
          </a:prstGeom>
          <a:noFill/>
          <a:ln>
            <a:noFill/>
          </a:ln>
        </p:spPr>
      </p:pic>
    </p:spTree>
    <p:extLst>
      <p:ext uri="{BB962C8B-B14F-4D97-AF65-F5344CB8AC3E}">
        <p14:creationId xmlns:p14="http://schemas.microsoft.com/office/powerpoint/2010/main" val="323938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53"/>
          <p:cNvSpPr txBox="1">
            <a:spLocks noGrp="1"/>
          </p:cNvSpPr>
          <p:nvPr>
            <p:ph type="title"/>
          </p:nvPr>
        </p:nvSpPr>
        <p:spPr>
          <a:xfrm>
            <a:off x="0" y="0"/>
            <a:ext cx="47394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(Discretization)</a:t>
            </a:r>
            <a:endParaRPr sz="2500"/>
          </a:p>
        </p:txBody>
      </p:sp>
      <p:sp>
        <p:nvSpPr>
          <p:cNvPr id="2212" name="Google Shape;2212;p53"/>
          <p:cNvSpPr txBox="1">
            <a:spLocks noGrp="1"/>
          </p:cNvSpPr>
          <p:nvPr>
            <p:ph type="subTitle" idx="1"/>
          </p:nvPr>
        </p:nvSpPr>
        <p:spPr>
          <a:xfrm>
            <a:off x="175050" y="2333475"/>
            <a:ext cx="8793900" cy="2585400"/>
          </a:xfrm>
          <a:prstGeom prst="rect">
            <a:avLst/>
          </a:prstGeom>
        </p:spPr>
        <p:txBody>
          <a:bodyPr spcFirstLastPara="1" wrap="square" lIns="91425" tIns="91425" rIns="91425" bIns="91425" anchor="t" anchorCtr="0">
            <a:noAutofit/>
          </a:bodyPr>
          <a:lstStyle/>
          <a:p>
            <a:pPr marL="457200" lvl="0" indent="-368300" algn="just" rtl="0">
              <a:lnSpc>
                <a:spcPct val="150000"/>
              </a:lnSpc>
              <a:spcBef>
                <a:spcPts val="1000"/>
              </a:spcBef>
              <a:spcAft>
                <a:spcPts val="0"/>
              </a:spcAft>
              <a:buSzPts val="2200"/>
              <a:buChar char="●"/>
            </a:pPr>
            <a:r>
              <a:rPr lang="en" sz="2200"/>
              <a:t>FWBscore (Bottom 20th percentile)             </a:t>
            </a:r>
            <a:r>
              <a:rPr lang="en" sz="2200" b="1"/>
              <a:t>At risk</a:t>
            </a:r>
            <a:endParaRPr sz="2200" b="1"/>
          </a:p>
          <a:p>
            <a:pPr marL="0" lvl="0" indent="0" algn="just" rtl="0">
              <a:lnSpc>
                <a:spcPct val="150000"/>
              </a:lnSpc>
              <a:spcBef>
                <a:spcPts val="1000"/>
              </a:spcBef>
              <a:spcAft>
                <a:spcPts val="0"/>
              </a:spcAft>
              <a:buNone/>
            </a:pPr>
            <a:endParaRPr sz="2200"/>
          </a:p>
          <a:p>
            <a:pPr marL="457200" lvl="0" indent="-368300" algn="just" rtl="0">
              <a:lnSpc>
                <a:spcPct val="200000"/>
              </a:lnSpc>
              <a:spcBef>
                <a:spcPts val="1000"/>
              </a:spcBef>
              <a:spcAft>
                <a:spcPts val="0"/>
              </a:spcAft>
              <a:buSzPts val="2200"/>
              <a:buChar char="●"/>
            </a:pPr>
            <a:r>
              <a:rPr lang="en" sz="2200"/>
              <a:t>FWBscore (Remaining population)             </a:t>
            </a:r>
            <a:r>
              <a:rPr lang="en" sz="2200" b="1"/>
              <a:t>Not at risk</a:t>
            </a:r>
            <a:endParaRPr sz="2200" b="1"/>
          </a:p>
          <a:p>
            <a:pPr marL="457200" lvl="0" indent="0" algn="just" rtl="0">
              <a:lnSpc>
                <a:spcPct val="115000"/>
              </a:lnSpc>
              <a:spcBef>
                <a:spcPts val="1000"/>
              </a:spcBef>
              <a:spcAft>
                <a:spcPts val="0"/>
              </a:spcAft>
              <a:buClr>
                <a:schemeClr val="dk1"/>
              </a:buClr>
              <a:buSzPts val="1100"/>
              <a:buFont typeface="Arial"/>
              <a:buNone/>
            </a:pPr>
            <a:endParaRPr sz="1200"/>
          </a:p>
          <a:p>
            <a:pPr marL="457200" lvl="0" indent="0" algn="just" rtl="0">
              <a:lnSpc>
                <a:spcPct val="115000"/>
              </a:lnSpc>
              <a:spcBef>
                <a:spcPts val="1000"/>
              </a:spcBef>
              <a:spcAft>
                <a:spcPts val="0"/>
              </a:spcAft>
              <a:buClr>
                <a:schemeClr val="dk1"/>
              </a:buClr>
              <a:buSzPts val="1100"/>
              <a:buFont typeface="Arial"/>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0"/>
              </a:spcAft>
              <a:buClr>
                <a:schemeClr val="dk1"/>
              </a:buClr>
              <a:buSzPts val="1100"/>
              <a:buFont typeface="Arial"/>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1000"/>
              </a:spcAft>
              <a:buNone/>
            </a:pPr>
            <a:endParaRPr sz="1200">
              <a:latin typeface="Times New Roman"/>
              <a:ea typeface="Times New Roman"/>
              <a:cs typeface="Times New Roman"/>
              <a:sym typeface="Times New Roman"/>
            </a:endParaRPr>
          </a:p>
        </p:txBody>
      </p:sp>
      <p:pic>
        <p:nvPicPr>
          <p:cNvPr id="2214" name="Google Shape;2214;p53"/>
          <p:cNvPicPr preferRelativeResize="0"/>
          <p:nvPr/>
        </p:nvPicPr>
        <p:blipFill>
          <a:blip r:embed="rId3">
            <a:alphaModFix/>
          </a:blip>
          <a:stretch>
            <a:fillRect/>
          </a:stretch>
        </p:blipFill>
        <p:spPr>
          <a:xfrm>
            <a:off x="6988700" y="2142575"/>
            <a:ext cx="2028776" cy="2028776"/>
          </a:xfrm>
          <a:prstGeom prst="rect">
            <a:avLst/>
          </a:prstGeom>
          <a:noFill/>
          <a:ln>
            <a:noFill/>
          </a:ln>
        </p:spPr>
      </p:pic>
      <p:sp>
        <p:nvSpPr>
          <p:cNvPr id="2215" name="Google Shape;2215;p53"/>
          <p:cNvSpPr/>
          <p:nvPr/>
        </p:nvSpPr>
        <p:spPr>
          <a:xfrm>
            <a:off x="4898700" y="2365050"/>
            <a:ext cx="587700" cy="413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739400" y="3642375"/>
            <a:ext cx="587700" cy="413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txBox="1"/>
          <p:nvPr/>
        </p:nvSpPr>
        <p:spPr>
          <a:xfrm>
            <a:off x="175050" y="858975"/>
            <a:ext cx="6692100" cy="1241700"/>
          </a:xfrm>
          <a:prstGeom prst="rect">
            <a:avLst/>
          </a:prstGeom>
          <a:solidFill>
            <a:schemeClr val="accent1"/>
          </a:solidFill>
          <a:ln>
            <a:noFill/>
          </a:ln>
        </p:spPr>
        <p:txBody>
          <a:bodyPr spcFirstLastPara="1" wrap="square" lIns="91425" tIns="91425" rIns="91425" bIns="91425" anchor="t" anchorCtr="0">
            <a:spAutoFit/>
          </a:bodyPr>
          <a:lstStyle/>
          <a:p>
            <a:pPr marL="457200" lvl="0" indent="0" algn="just" rtl="0">
              <a:lnSpc>
                <a:spcPct val="100000"/>
              </a:lnSpc>
              <a:spcBef>
                <a:spcPts val="1000"/>
              </a:spcBef>
              <a:spcAft>
                <a:spcPts val="0"/>
              </a:spcAft>
              <a:buClr>
                <a:schemeClr val="dk1"/>
              </a:buClr>
              <a:buSzPts val="1100"/>
              <a:buFont typeface="Arial"/>
              <a:buNone/>
            </a:pPr>
            <a:endParaRPr sz="1900">
              <a:solidFill>
                <a:schemeClr val="dk1"/>
              </a:solidFill>
              <a:latin typeface="Catamaran"/>
              <a:ea typeface="Catamaran"/>
              <a:cs typeface="Catamaran"/>
              <a:sym typeface="Catamaran"/>
            </a:endParaRPr>
          </a:p>
          <a:p>
            <a:pPr marL="0" lvl="0" indent="0" algn="ctr" rtl="0">
              <a:lnSpc>
                <a:spcPct val="100000"/>
              </a:lnSpc>
              <a:spcBef>
                <a:spcPts val="1000"/>
              </a:spcBef>
              <a:spcAft>
                <a:spcPts val="0"/>
              </a:spcAft>
              <a:buClr>
                <a:schemeClr val="dk1"/>
              </a:buClr>
              <a:buSzPts val="1100"/>
              <a:buFont typeface="Arial"/>
              <a:buNone/>
            </a:pPr>
            <a:r>
              <a:rPr lang="en" sz="1900" b="1">
                <a:solidFill>
                  <a:srgbClr val="FFFFFF"/>
                </a:solidFill>
                <a:latin typeface="Catamaran"/>
                <a:ea typeface="Catamaran"/>
                <a:cs typeface="Catamaran"/>
                <a:sym typeface="Catamaran"/>
              </a:rPr>
              <a:t>Focus on those with severe financial issues</a:t>
            </a:r>
            <a:endParaRPr sz="1900" b="1">
              <a:solidFill>
                <a:srgbClr val="FFFFFF"/>
              </a:solidFill>
              <a:latin typeface="Catamaran"/>
              <a:ea typeface="Catamaran"/>
              <a:cs typeface="Catamaran"/>
              <a:sym typeface="Catamaran"/>
            </a:endParaRPr>
          </a:p>
          <a:p>
            <a:pPr marL="0" lvl="0" indent="0" algn="l" rtl="0">
              <a:spcBef>
                <a:spcPts val="1000"/>
              </a:spcBef>
              <a:spcAft>
                <a:spcPts val="0"/>
              </a:spcAft>
              <a:buNone/>
            </a:pPr>
            <a:endParaRPr>
              <a:latin typeface="Catamaran"/>
              <a:ea typeface="Catamaran"/>
              <a:cs typeface="Catamaran"/>
              <a:sym typeface="Catamaran"/>
            </a:endParaRPr>
          </a:p>
        </p:txBody>
      </p:sp>
    </p:spTree>
    <p:extLst>
      <p:ext uri="{BB962C8B-B14F-4D97-AF65-F5344CB8AC3E}">
        <p14:creationId xmlns:p14="http://schemas.microsoft.com/office/powerpoint/2010/main" val="351302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54"/>
          <p:cNvSpPr txBox="1">
            <a:spLocks noGrp="1"/>
          </p:cNvSpPr>
          <p:nvPr>
            <p:ph type="title"/>
          </p:nvPr>
        </p:nvSpPr>
        <p:spPr>
          <a:xfrm>
            <a:off x="0" y="0"/>
            <a:ext cx="5748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(Feature selection)</a:t>
            </a:r>
            <a:endParaRPr sz="2500"/>
          </a:p>
        </p:txBody>
      </p:sp>
      <p:sp>
        <p:nvSpPr>
          <p:cNvPr id="2223" name="Google Shape;2223;p54"/>
          <p:cNvSpPr txBox="1">
            <a:spLocks noGrp="1"/>
          </p:cNvSpPr>
          <p:nvPr>
            <p:ph type="subTitle" idx="1"/>
          </p:nvPr>
        </p:nvSpPr>
        <p:spPr>
          <a:xfrm>
            <a:off x="413875" y="1239950"/>
            <a:ext cx="8793900" cy="2585400"/>
          </a:xfrm>
          <a:prstGeom prst="rect">
            <a:avLst/>
          </a:prstGeom>
        </p:spPr>
        <p:txBody>
          <a:bodyPr spcFirstLastPara="1" wrap="square" lIns="91425" tIns="91425" rIns="91425" bIns="91425" anchor="t" anchorCtr="0">
            <a:noAutofit/>
          </a:bodyPr>
          <a:lstStyle/>
          <a:p>
            <a:pPr marL="457200" lvl="0" indent="-476250" algn="just" rtl="0">
              <a:lnSpc>
                <a:spcPct val="115000"/>
              </a:lnSpc>
              <a:spcBef>
                <a:spcPts val="1000"/>
              </a:spcBef>
              <a:spcAft>
                <a:spcPts val="0"/>
              </a:spcAft>
              <a:buClr>
                <a:schemeClr val="accent1"/>
              </a:buClr>
              <a:buSzPts val="3900"/>
              <a:buAutoNum type="arabicPeriod"/>
            </a:pPr>
            <a:r>
              <a:rPr lang="en" sz="1900"/>
              <a:t>Avoid curse of dimensionality                          </a:t>
            </a:r>
            <a:r>
              <a:rPr lang="en" sz="1900" b="1"/>
              <a:t>Improve performance</a:t>
            </a:r>
            <a:endParaRPr sz="1900" b="1"/>
          </a:p>
          <a:p>
            <a:pPr marL="457200" lvl="0" indent="0" algn="just" rtl="0">
              <a:lnSpc>
                <a:spcPct val="115000"/>
              </a:lnSpc>
              <a:spcBef>
                <a:spcPts val="1000"/>
              </a:spcBef>
              <a:spcAft>
                <a:spcPts val="0"/>
              </a:spcAft>
              <a:buNone/>
            </a:pPr>
            <a:endParaRPr sz="1900"/>
          </a:p>
          <a:p>
            <a:pPr marL="457200" lvl="0" indent="-476250" algn="just" rtl="0">
              <a:lnSpc>
                <a:spcPct val="115000"/>
              </a:lnSpc>
              <a:spcBef>
                <a:spcPts val="1000"/>
              </a:spcBef>
              <a:spcAft>
                <a:spcPts val="0"/>
              </a:spcAft>
              <a:buClr>
                <a:schemeClr val="accent1"/>
              </a:buClr>
              <a:buSzPts val="3900"/>
              <a:buAutoNum type="arabicPeriod"/>
            </a:pPr>
            <a:r>
              <a:rPr lang="en" sz="1900"/>
              <a:t>Remove non informational columns                       </a:t>
            </a:r>
            <a:r>
              <a:rPr lang="en" sz="1900" b="1"/>
              <a:t>Reduce run time</a:t>
            </a:r>
            <a:endParaRPr sz="1900" b="1"/>
          </a:p>
          <a:p>
            <a:pPr marL="457200" lvl="0" indent="0" algn="just" rtl="0">
              <a:lnSpc>
                <a:spcPct val="150000"/>
              </a:lnSpc>
              <a:spcBef>
                <a:spcPts val="1000"/>
              </a:spcBef>
              <a:spcAft>
                <a:spcPts val="0"/>
              </a:spcAft>
              <a:buNone/>
            </a:pPr>
            <a:endParaRPr sz="1900"/>
          </a:p>
          <a:p>
            <a:pPr marL="0" lvl="0" indent="0" algn="just" rtl="0">
              <a:lnSpc>
                <a:spcPct val="150000"/>
              </a:lnSpc>
              <a:spcBef>
                <a:spcPts val="1000"/>
              </a:spcBef>
              <a:spcAft>
                <a:spcPts val="0"/>
              </a:spcAft>
              <a:buNone/>
            </a:pPr>
            <a:endParaRPr sz="1900" b="1"/>
          </a:p>
          <a:p>
            <a:pPr marL="457200" lvl="0" indent="0" algn="just" rtl="0">
              <a:lnSpc>
                <a:spcPct val="115000"/>
              </a:lnSpc>
              <a:spcBef>
                <a:spcPts val="1000"/>
              </a:spcBef>
              <a:spcAft>
                <a:spcPts val="0"/>
              </a:spcAft>
              <a:buNone/>
            </a:pPr>
            <a:endParaRPr sz="1200"/>
          </a:p>
          <a:p>
            <a:pPr marL="457200" lvl="0" indent="0" algn="just" rtl="0">
              <a:lnSpc>
                <a:spcPct val="115000"/>
              </a:lnSpc>
              <a:spcBef>
                <a:spcPts val="1000"/>
              </a:spcBef>
              <a:spcAft>
                <a:spcPts val="0"/>
              </a:spcAft>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1200">
              <a:latin typeface="Times New Roman"/>
              <a:ea typeface="Times New Roman"/>
              <a:cs typeface="Times New Roman"/>
              <a:sym typeface="Times New Roman"/>
            </a:endParaRPr>
          </a:p>
          <a:p>
            <a:pPr marL="457200" lvl="0" indent="0" algn="just" rtl="0">
              <a:lnSpc>
                <a:spcPct val="115000"/>
              </a:lnSpc>
              <a:spcBef>
                <a:spcPts val="1000"/>
              </a:spcBef>
              <a:spcAft>
                <a:spcPts val="1000"/>
              </a:spcAft>
              <a:buNone/>
            </a:pPr>
            <a:endParaRPr sz="1200">
              <a:latin typeface="Times New Roman"/>
              <a:ea typeface="Times New Roman"/>
              <a:cs typeface="Times New Roman"/>
              <a:sym typeface="Times New Roman"/>
            </a:endParaRPr>
          </a:p>
        </p:txBody>
      </p:sp>
      <p:sp>
        <p:nvSpPr>
          <p:cNvPr id="2225" name="Google Shape;2225;p54"/>
          <p:cNvSpPr/>
          <p:nvPr/>
        </p:nvSpPr>
        <p:spPr>
          <a:xfrm>
            <a:off x="4278150" y="1533775"/>
            <a:ext cx="587700" cy="413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4865850" y="2816025"/>
            <a:ext cx="587700" cy="413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55"/>
          <p:cNvSpPr txBox="1">
            <a:spLocks noGrp="1"/>
          </p:cNvSpPr>
          <p:nvPr>
            <p:ph type="title"/>
          </p:nvPr>
        </p:nvSpPr>
        <p:spPr>
          <a:xfrm>
            <a:off x="0" y="0"/>
            <a:ext cx="5748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(Feature selection)</a:t>
            </a:r>
            <a:endParaRPr sz="2500"/>
          </a:p>
        </p:txBody>
      </p:sp>
      <p:sp>
        <p:nvSpPr>
          <p:cNvPr id="2233" name="Google Shape;2233;p55"/>
          <p:cNvSpPr txBox="1"/>
          <p:nvPr/>
        </p:nvSpPr>
        <p:spPr>
          <a:xfrm>
            <a:off x="257175" y="1026000"/>
            <a:ext cx="8597100" cy="5232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FFFFFF"/>
                </a:solidFill>
                <a:latin typeface="Catamaran"/>
                <a:ea typeface="Catamaran"/>
                <a:cs typeface="Catamaran"/>
                <a:sym typeface="Catamaran"/>
              </a:rPr>
              <a:t>Removed Columns</a:t>
            </a:r>
            <a:endParaRPr sz="2200" b="1">
              <a:solidFill>
                <a:srgbClr val="FFFFFF"/>
              </a:solidFill>
              <a:latin typeface="Catamaran"/>
              <a:ea typeface="Catamaran"/>
              <a:cs typeface="Catamaran"/>
              <a:sym typeface="Catamaran"/>
            </a:endParaRPr>
          </a:p>
        </p:txBody>
      </p:sp>
      <p:graphicFrame>
        <p:nvGraphicFramePr>
          <p:cNvPr id="2234" name="Google Shape;2234;p55"/>
          <p:cNvGraphicFramePr/>
          <p:nvPr/>
        </p:nvGraphicFramePr>
        <p:xfrm>
          <a:off x="257050" y="1549210"/>
          <a:ext cx="8597225" cy="2659075"/>
        </p:xfrm>
        <a:graphic>
          <a:graphicData uri="http://schemas.openxmlformats.org/drawingml/2006/table">
            <a:tbl>
              <a:tblPr>
                <a:noFill/>
                <a:tableStyleId>{B2896ABD-9409-414F-BDF0-251D896A2B54}</a:tableStyleId>
              </a:tblPr>
              <a:tblGrid>
                <a:gridCol w="942200">
                  <a:extLst>
                    <a:ext uri="{9D8B030D-6E8A-4147-A177-3AD203B41FA5}">
                      <a16:colId xmlns:a16="http://schemas.microsoft.com/office/drawing/2014/main" val="20000"/>
                    </a:ext>
                  </a:extLst>
                </a:gridCol>
                <a:gridCol w="1313075">
                  <a:extLst>
                    <a:ext uri="{9D8B030D-6E8A-4147-A177-3AD203B41FA5}">
                      <a16:colId xmlns:a16="http://schemas.microsoft.com/office/drawing/2014/main" val="20001"/>
                    </a:ext>
                  </a:extLst>
                </a:gridCol>
                <a:gridCol w="1287500">
                  <a:extLst>
                    <a:ext uri="{9D8B030D-6E8A-4147-A177-3AD203B41FA5}">
                      <a16:colId xmlns:a16="http://schemas.microsoft.com/office/drawing/2014/main" val="20002"/>
                    </a:ext>
                  </a:extLst>
                </a:gridCol>
                <a:gridCol w="1180925">
                  <a:extLst>
                    <a:ext uri="{9D8B030D-6E8A-4147-A177-3AD203B41FA5}">
                      <a16:colId xmlns:a16="http://schemas.microsoft.com/office/drawing/2014/main" val="20003"/>
                    </a:ext>
                  </a:extLst>
                </a:gridCol>
                <a:gridCol w="1180925">
                  <a:extLst>
                    <a:ext uri="{9D8B030D-6E8A-4147-A177-3AD203B41FA5}">
                      <a16:colId xmlns:a16="http://schemas.microsoft.com/office/drawing/2014/main" val="20004"/>
                    </a:ext>
                  </a:extLst>
                </a:gridCol>
                <a:gridCol w="1328125">
                  <a:extLst>
                    <a:ext uri="{9D8B030D-6E8A-4147-A177-3AD203B41FA5}">
                      <a16:colId xmlns:a16="http://schemas.microsoft.com/office/drawing/2014/main" val="20005"/>
                    </a:ext>
                  </a:extLst>
                </a:gridCol>
                <a:gridCol w="1364475">
                  <a:extLst>
                    <a:ext uri="{9D8B030D-6E8A-4147-A177-3AD203B41FA5}">
                      <a16:colId xmlns:a16="http://schemas.microsoft.com/office/drawing/2014/main" val="20006"/>
                    </a:ext>
                  </a:extLst>
                </a:gridCol>
              </a:tblGrid>
              <a:tr h="1155475">
                <a:tc>
                  <a:txBody>
                    <a:bodyPr/>
                    <a:lstStyle/>
                    <a:p>
                      <a:pPr marL="0" lvl="0" indent="0" algn="l" rtl="0">
                        <a:spcBef>
                          <a:spcPts val="0"/>
                        </a:spcBef>
                        <a:spcAft>
                          <a:spcPts val="0"/>
                        </a:spcAft>
                        <a:buNone/>
                      </a:pPr>
                      <a:r>
                        <a:rPr lang="en"/>
                        <a:t>Primary</a:t>
                      </a:r>
                      <a:endParaRPr/>
                    </a:p>
                    <a:p>
                      <a:pPr marL="0" lvl="0" indent="0" algn="l" rtl="0">
                        <a:spcBef>
                          <a:spcPts val="0"/>
                        </a:spcBef>
                        <a:spcAft>
                          <a:spcPts val="0"/>
                        </a:spcAft>
                        <a:buNone/>
                      </a:pPr>
                      <a:r>
                        <a:rPr lang="en"/>
                        <a:t>Key</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Demographic &amp; Poverty</a:t>
                      </a:r>
                      <a:endParaRPr/>
                    </a:p>
                    <a:p>
                      <a:pPr marL="0" lvl="0" indent="0" algn="l" rtl="0">
                        <a:spcBef>
                          <a:spcPts val="0"/>
                        </a:spcBef>
                        <a:spcAft>
                          <a:spcPts val="0"/>
                        </a:spcAft>
                        <a:buNone/>
                      </a:pPr>
                      <a:r>
                        <a:rPr lang="en"/>
                        <a:t>Differences</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Direct Survey Questions for</a:t>
                      </a:r>
                      <a:endParaRPr/>
                    </a:p>
                    <a:p>
                      <a:pPr marL="0" lvl="0" indent="0" algn="l" rtl="0">
                        <a:spcBef>
                          <a:spcPts val="0"/>
                        </a:spcBef>
                        <a:spcAft>
                          <a:spcPts val="0"/>
                        </a:spcAft>
                        <a:buNone/>
                      </a:pPr>
                      <a:r>
                        <a:rPr lang="en"/>
                        <a:t>FWBscore</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Secondary Survey Score</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Items with Incomplete Base</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Sensitive, Vague or Region Specific Questions</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Specific Financial Knowledge Questions</a:t>
                      </a:r>
                      <a:endParaRPr/>
                    </a:p>
                  </a:txBody>
                  <a:tcPr marL="91425" marR="91425" marT="91425" marB="91425">
                    <a:solidFill>
                      <a:srgbClr val="D9D9D9"/>
                    </a:solidFill>
                  </a:tcPr>
                </a:tc>
                <a:extLst>
                  <a:ext uri="{0D108BD9-81ED-4DB2-BD59-A6C34878D82A}">
                    <a16:rowId xmlns:a16="http://schemas.microsoft.com/office/drawing/2014/main" val="10000"/>
                  </a:ext>
                </a:extLst>
              </a:tr>
              <a:tr h="1409425">
                <a:tc>
                  <a:txBody>
                    <a:bodyPr/>
                    <a:lstStyle/>
                    <a:p>
                      <a:pPr marL="0" lvl="0" indent="0" algn="l" rtl="0">
                        <a:spcBef>
                          <a:spcPts val="0"/>
                        </a:spcBef>
                        <a:spcAft>
                          <a:spcPts val="0"/>
                        </a:spcAft>
                        <a:buNone/>
                      </a:pPr>
                      <a:r>
                        <a:rPr lang="en"/>
                        <a:t> PUF_ID</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sample</a:t>
                      </a:r>
                      <a:endParaRPr/>
                    </a:p>
                    <a:p>
                      <a:pPr marL="0" lvl="0" indent="0" algn="ctr" rtl="0">
                        <a:spcBef>
                          <a:spcPts val="0"/>
                        </a:spcBef>
                        <a:spcAft>
                          <a:spcPts val="0"/>
                        </a:spcAft>
                        <a:buNone/>
                      </a:pPr>
                      <a:r>
                        <a:rPr lang="en"/>
                        <a:t>fpl</a:t>
                      </a:r>
                      <a:endParaRPr/>
                    </a:p>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10 Questions</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FSscore </a:t>
                      </a:r>
                      <a:endParaRPr/>
                    </a:p>
                    <a:p>
                      <a:pPr marL="0" lvl="0" indent="0" algn="ctr" rtl="0">
                        <a:spcBef>
                          <a:spcPts val="0"/>
                        </a:spcBef>
                        <a:spcAft>
                          <a:spcPts val="0"/>
                        </a:spcAft>
                        <a:buNone/>
                      </a:pPr>
                      <a:r>
                        <a:rPr lang="en"/>
                        <a:t>LMscore</a:t>
                      </a:r>
                      <a:endParaRPr/>
                    </a:p>
                    <a:p>
                      <a:pPr marL="0" lvl="0" indent="0" algn="ctr" rtl="0">
                        <a:spcBef>
                          <a:spcPts val="0"/>
                        </a:spcBef>
                        <a:spcAft>
                          <a:spcPts val="0"/>
                        </a:spcAft>
                        <a:buNone/>
                      </a:pPr>
                      <a:r>
                        <a:rPr lang="en"/>
                        <a:t>KHscore</a:t>
                      </a:r>
                      <a:endParaRPr/>
                    </a:p>
                    <a:p>
                      <a:pPr marL="0" lvl="0" indent="0" algn="ctr" rtl="0">
                        <a:spcBef>
                          <a:spcPts val="0"/>
                        </a:spcBef>
                        <a:spcAft>
                          <a:spcPts val="0"/>
                        </a:spcAft>
                        <a:buNone/>
                      </a:pPr>
                      <a:r>
                        <a:rPr lang="en"/>
                        <a:t>finalwt</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   Multiple</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    Multiple</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 12 Questions</a:t>
                      </a:r>
                      <a:endParaRPr/>
                    </a:p>
                  </a:txBody>
                  <a:tcPr marL="91425" marR="91425" marT="91425" marB="91425">
                    <a:solidFill>
                      <a:srgbClr val="D9D9D9"/>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8854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38"/>
          <p:cNvSpPr txBox="1">
            <a:spLocks noGrp="1"/>
          </p:cNvSpPr>
          <p:nvPr>
            <p:ph type="title"/>
          </p:nvPr>
        </p:nvSpPr>
        <p:spPr>
          <a:xfrm>
            <a:off x="0" y="0"/>
            <a:ext cx="5193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Team : Code Troopers</a:t>
            </a:r>
            <a:endParaRPr sz="2500" dirty="0"/>
          </a:p>
        </p:txBody>
      </p:sp>
      <p:sp>
        <p:nvSpPr>
          <p:cNvPr id="2087" name="Google Shape;2087;p38"/>
          <p:cNvSpPr txBox="1">
            <a:spLocks noGrp="1"/>
          </p:cNvSpPr>
          <p:nvPr>
            <p:ph type="subTitle" idx="1"/>
          </p:nvPr>
        </p:nvSpPr>
        <p:spPr>
          <a:xfrm>
            <a:off x="165925" y="741600"/>
            <a:ext cx="7663200" cy="420537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US" b="1" dirty="0" smtClean="0">
                <a:solidFill>
                  <a:schemeClr val="tx1"/>
                </a:solidFill>
              </a:rPr>
              <a:t>Team Leader</a:t>
            </a:r>
          </a:p>
          <a:p>
            <a:pPr marL="0" lvl="0" indent="0" algn="l"/>
            <a:endParaRPr lang="en-US" b="1" dirty="0" smtClean="0">
              <a:solidFill>
                <a:schemeClr val="tx1"/>
              </a:solidFill>
            </a:endParaRPr>
          </a:p>
          <a:p>
            <a:pPr marL="0" lvl="0" indent="0" algn="l"/>
            <a:r>
              <a:rPr lang="en-US" dirty="0" smtClean="0">
                <a:solidFill>
                  <a:schemeClr val="tx1"/>
                </a:solidFill>
                <a:latin typeface="Californian FB" panose="0207040306080B030204" pitchFamily="18" charset="0"/>
              </a:rPr>
              <a:t>Joshi </a:t>
            </a:r>
            <a:r>
              <a:rPr lang="en-US" dirty="0" err="1" smtClean="0">
                <a:solidFill>
                  <a:schemeClr val="tx1"/>
                </a:solidFill>
                <a:latin typeface="Californian FB" panose="0207040306080B030204" pitchFamily="18" charset="0"/>
              </a:rPr>
              <a:t>Divyang</a:t>
            </a:r>
            <a:r>
              <a:rPr lang="en-US" dirty="0" smtClean="0">
                <a:solidFill>
                  <a:schemeClr val="tx1"/>
                </a:solidFill>
                <a:latin typeface="Californian FB" panose="0207040306080B030204" pitchFamily="18" charset="0"/>
              </a:rPr>
              <a:t> </a:t>
            </a:r>
            <a:r>
              <a:rPr lang="en-US" dirty="0" err="1" smtClean="0">
                <a:solidFill>
                  <a:schemeClr val="tx1"/>
                </a:solidFill>
                <a:latin typeface="Californian FB" panose="0207040306080B030204" pitchFamily="18" charset="0"/>
              </a:rPr>
              <a:t>Bharatbhai</a:t>
            </a:r>
            <a:endParaRPr lang="en-US" dirty="0" smtClean="0">
              <a:solidFill>
                <a:schemeClr val="tx1"/>
              </a:solidFill>
              <a:latin typeface="Californian FB" panose="0207040306080B030204" pitchFamily="18" charset="0"/>
            </a:endParaRPr>
          </a:p>
          <a:p>
            <a:pPr marL="0" lvl="0" indent="0" algn="l"/>
            <a:endParaRPr lang="en-US" b="1" dirty="0" smtClean="0">
              <a:solidFill>
                <a:schemeClr val="tx1"/>
              </a:solidFill>
            </a:endParaRPr>
          </a:p>
          <a:p>
            <a:pPr marL="285750" lvl="0" indent="-285750" algn="l">
              <a:buFont typeface="Arial" panose="020B0604020202020204" pitchFamily="34" charset="0"/>
              <a:buChar char="•"/>
            </a:pPr>
            <a:r>
              <a:rPr lang="en-US" b="1" dirty="0" smtClean="0">
                <a:solidFill>
                  <a:schemeClr val="tx1"/>
                </a:solidFill>
              </a:rPr>
              <a:t>Team-Members:</a:t>
            </a:r>
          </a:p>
          <a:p>
            <a:pPr marL="0" lvl="0" indent="0" algn="l"/>
            <a:endParaRPr lang="en-US" b="1" dirty="0">
              <a:solidFill>
                <a:schemeClr val="tx1"/>
              </a:solidFill>
              <a:latin typeface="Californian FB" panose="0207040306080B030204" pitchFamily="18" charset="0"/>
            </a:endParaRPr>
          </a:p>
          <a:p>
            <a:pPr marL="342900" lvl="0" indent="-342900" algn="l">
              <a:buFont typeface="+mj-lt"/>
              <a:buAutoNum type="arabicPeriod"/>
            </a:pPr>
            <a:r>
              <a:rPr lang="en-US" b="1" dirty="0" err="1" smtClean="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Dhokai</a:t>
            </a:r>
            <a:r>
              <a:rPr lang="en-US" b="1" dirty="0" smtClean="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Apoorva</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Ashokbhai</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p>
          <a:p>
            <a:pPr marL="342900" lvl="0" indent="-342900" algn="l">
              <a:buFont typeface="+mj-lt"/>
              <a:buAutoNum type="arabicPeriod"/>
            </a:pPr>
            <a:r>
              <a:rPr lang="en-US" b="1" dirty="0" smtClean="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Agrawal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Nandini</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Pavankumar</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p>
          <a:p>
            <a:pPr marL="342900" lvl="0" indent="-342900" algn="l">
              <a:buFont typeface="+mj-lt"/>
              <a:buAutoNum type="arabicPeriod"/>
            </a:pPr>
            <a:r>
              <a:rPr lang="en-US" b="1" dirty="0" smtClean="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Shah</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Kinjal</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r>
              <a:rPr lang="en-US" b="1" dirty="0" err="1">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Amitbhai</a:t>
            </a:r>
            <a:r>
              <a:rPr lang="en-US" b="1" dirty="0">
                <a:solidFill>
                  <a:schemeClr val="tx1"/>
                </a:solidFill>
                <a:latin typeface="Californian FB" panose="0207040306080B030204" pitchFamily="18" charset="0"/>
                <a:ea typeface="Calibri Light" panose="020F0302020204030204" pitchFamily="34" charset="0"/>
                <a:cs typeface="Calibri Light" panose="020F0302020204030204" pitchFamily="34" charset="0"/>
              </a:rPr>
              <a:t> </a:t>
            </a:r>
            <a:endParaRPr lang="en-US" b="1" dirty="0" smtClean="0">
              <a:solidFill>
                <a:schemeClr val="tx1"/>
              </a:solidFill>
              <a:latin typeface="Californian FB" panose="0207040306080B030204" pitchFamily="18" charset="0"/>
              <a:ea typeface="Calibri Light" panose="020F0302020204030204" pitchFamily="34" charset="0"/>
              <a:cs typeface="Calibri Light" panose="020F0302020204030204" pitchFamily="34" charset="0"/>
            </a:endParaRPr>
          </a:p>
          <a:p>
            <a:pPr marL="0" lvl="0" indent="0" algn="l"/>
            <a:endParaRPr lang="en-US" b="1" dirty="0">
              <a:solidFill>
                <a:schemeClr val="tx1"/>
              </a:solidFill>
            </a:endParaRPr>
          </a:p>
          <a:p>
            <a:pPr marL="0" lvl="0" indent="0" algn="l"/>
            <a:r>
              <a:rPr lang="en-US" b="1" dirty="0" smtClean="0">
                <a:solidFill>
                  <a:schemeClr val="tx1"/>
                </a:solidFill>
              </a:rPr>
              <a:t>Summary : </a:t>
            </a:r>
          </a:p>
          <a:p>
            <a:pPr marL="0" lvl="0" indent="0" algn="l"/>
            <a:endParaRPr lang="en-US" b="1" dirty="0" smtClean="0">
              <a:solidFill>
                <a:schemeClr val="tx1"/>
              </a:solidFill>
            </a:endParaRPr>
          </a:p>
          <a:p>
            <a:pPr marL="285750" lvl="0" indent="-285750" algn="l">
              <a:buFontTx/>
              <a:buChar char="-"/>
            </a:pPr>
            <a:r>
              <a:rPr lang="en-US" b="1" dirty="0" smtClean="0">
                <a:solidFill>
                  <a:schemeClr val="tx1"/>
                </a:solidFill>
              </a:rPr>
              <a:t>1</a:t>
            </a:r>
            <a:r>
              <a:rPr lang="en-US" b="1" baseline="30000" dirty="0" smtClean="0">
                <a:solidFill>
                  <a:schemeClr val="tx1"/>
                </a:solidFill>
              </a:rPr>
              <a:t>st</a:t>
            </a:r>
            <a:r>
              <a:rPr lang="en-US" b="1" dirty="0" smtClean="0">
                <a:solidFill>
                  <a:schemeClr val="tx1"/>
                </a:solidFill>
              </a:rPr>
              <a:t> Runner-Up At </a:t>
            </a:r>
            <a:r>
              <a:rPr lang="en-US" b="1" dirty="0" err="1" smtClean="0">
                <a:solidFill>
                  <a:schemeClr val="tx1"/>
                </a:solidFill>
              </a:rPr>
              <a:t>HackHaven</a:t>
            </a:r>
            <a:r>
              <a:rPr lang="en-US" b="1" dirty="0" smtClean="0">
                <a:solidFill>
                  <a:schemeClr val="tx1"/>
                </a:solidFill>
              </a:rPr>
              <a:t> 1.0 National level Hackathon , Mumbai</a:t>
            </a:r>
          </a:p>
          <a:p>
            <a:pPr marL="285750" lvl="0" indent="-285750" algn="l">
              <a:buFontTx/>
              <a:buChar char="-"/>
            </a:pPr>
            <a:r>
              <a:rPr lang="en-US" b="1" dirty="0" smtClean="0">
                <a:solidFill>
                  <a:schemeClr val="tx1"/>
                </a:solidFill>
              </a:rPr>
              <a:t>Shortlisted for the National level Hackathon Code </a:t>
            </a:r>
            <a:r>
              <a:rPr lang="en-US" b="1" dirty="0" err="1" smtClean="0">
                <a:solidFill>
                  <a:schemeClr val="tx1"/>
                </a:solidFill>
              </a:rPr>
              <a:t>Kshetra</a:t>
            </a:r>
            <a:r>
              <a:rPr lang="en-US" b="1" dirty="0" smtClean="0">
                <a:solidFill>
                  <a:schemeClr val="tx1"/>
                </a:solidFill>
              </a:rPr>
              <a:t> , Delhi</a:t>
            </a:r>
          </a:p>
          <a:p>
            <a:pPr marL="285750" indent="-285750" algn="l">
              <a:buFontTx/>
              <a:buChar char="-"/>
            </a:pPr>
            <a:r>
              <a:rPr lang="en-US" b="1" dirty="0">
                <a:solidFill>
                  <a:schemeClr val="tx1"/>
                </a:solidFill>
              </a:rPr>
              <a:t>Shortlisted for the National level Hackathon </a:t>
            </a:r>
            <a:r>
              <a:rPr lang="en-US" b="1" dirty="0" smtClean="0">
                <a:solidFill>
                  <a:schemeClr val="tx1"/>
                </a:solidFill>
              </a:rPr>
              <a:t>RNS Hack, Bengaluru.</a:t>
            </a:r>
            <a:endParaRPr lang="en-US" b="1" dirty="0">
              <a:solidFill>
                <a:schemeClr val="tx1"/>
              </a:solidFill>
            </a:endParaRPr>
          </a:p>
        </p:txBody>
      </p:sp>
    </p:spTree>
    <p:extLst>
      <p:ext uri="{BB962C8B-B14F-4D97-AF65-F5344CB8AC3E}">
        <p14:creationId xmlns:p14="http://schemas.microsoft.com/office/powerpoint/2010/main" val="6386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56"/>
          <p:cNvSpPr txBox="1">
            <a:spLocks noGrp="1"/>
          </p:cNvSpPr>
          <p:nvPr>
            <p:ph type="title"/>
          </p:nvPr>
        </p:nvSpPr>
        <p:spPr>
          <a:xfrm>
            <a:off x="0" y="0"/>
            <a:ext cx="5748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(Data transformation)</a:t>
            </a:r>
            <a:endParaRPr sz="2500"/>
          </a:p>
        </p:txBody>
      </p:sp>
      <p:sp>
        <p:nvSpPr>
          <p:cNvPr id="2241" name="Google Shape;2241;p56"/>
          <p:cNvSpPr txBox="1"/>
          <p:nvPr/>
        </p:nvSpPr>
        <p:spPr>
          <a:xfrm>
            <a:off x="421750" y="1099500"/>
            <a:ext cx="3235800" cy="8004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Catamaran"/>
                <a:ea typeface="Catamaran"/>
                <a:cs typeface="Catamaran"/>
                <a:sym typeface="Catamaran"/>
              </a:rPr>
              <a:t>Needs to be recognized by Machine Learning Models</a:t>
            </a:r>
            <a:endParaRPr sz="2000" b="1">
              <a:solidFill>
                <a:schemeClr val="accent1"/>
              </a:solidFill>
              <a:latin typeface="Catamaran"/>
              <a:ea typeface="Catamaran"/>
              <a:cs typeface="Catamaran"/>
              <a:sym typeface="Catamaran"/>
            </a:endParaRPr>
          </a:p>
        </p:txBody>
      </p:sp>
      <p:sp>
        <p:nvSpPr>
          <p:cNvPr id="2242" name="Google Shape;2242;p56"/>
          <p:cNvSpPr txBox="1"/>
          <p:nvPr/>
        </p:nvSpPr>
        <p:spPr>
          <a:xfrm>
            <a:off x="2182075" y="2242238"/>
            <a:ext cx="3235800" cy="8004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Catamaran"/>
                <a:ea typeface="Catamaran"/>
                <a:cs typeface="Catamaran"/>
                <a:sym typeface="Catamaran"/>
              </a:rPr>
              <a:t>Cast categorical columns into numbers</a:t>
            </a:r>
            <a:endParaRPr sz="2000" b="1">
              <a:solidFill>
                <a:schemeClr val="accent1"/>
              </a:solidFill>
              <a:latin typeface="Catamaran"/>
              <a:ea typeface="Catamaran"/>
              <a:cs typeface="Catamaran"/>
              <a:sym typeface="Catamaran"/>
            </a:endParaRPr>
          </a:p>
        </p:txBody>
      </p:sp>
      <p:sp>
        <p:nvSpPr>
          <p:cNvPr id="2243" name="Google Shape;2243;p56"/>
          <p:cNvSpPr txBox="1"/>
          <p:nvPr/>
        </p:nvSpPr>
        <p:spPr>
          <a:xfrm>
            <a:off x="4498225" y="3384975"/>
            <a:ext cx="3235800" cy="8004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Catamaran"/>
                <a:ea typeface="Catamaran"/>
                <a:cs typeface="Catamaran"/>
                <a:sym typeface="Catamaran"/>
              </a:rPr>
              <a:t>Use of binary encoding to achieve this</a:t>
            </a:r>
            <a:endParaRPr sz="2000" b="1">
              <a:solidFill>
                <a:schemeClr val="accent1"/>
              </a:solidFill>
              <a:latin typeface="Catamaran"/>
              <a:ea typeface="Catamaran"/>
              <a:cs typeface="Catamaran"/>
              <a:sym typeface="Catamaran"/>
            </a:endParaRPr>
          </a:p>
        </p:txBody>
      </p:sp>
    </p:spTree>
    <p:extLst>
      <p:ext uri="{BB962C8B-B14F-4D97-AF65-F5344CB8AC3E}">
        <p14:creationId xmlns:p14="http://schemas.microsoft.com/office/powerpoint/2010/main" val="1469213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57"/>
          <p:cNvSpPr txBox="1">
            <a:spLocks noGrp="1"/>
          </p:cNvSpPr>
          <p:nvPr>
            <p:ph type="title"/>
          </p:nvPr>
        </p:nvSpPr>
        <p:spPr>
          <a:xfrm>
            <a:off x="0" y="0"/>
            <a:ext cx="5748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 Preprocessing (Data Partitioning)</a:t>
            </a:r>
            <a:endParaRPr sz="2500"/>
          </a:p>
        </p:txBody>
      </p:sp>
      <p:sp>
        <p:nvSpPr>
          <p:cNvPr id="2249" name="Google Shape;2249;p57"/>
          <p:cNvSpPr txBox="1">
            <a:spLocks noGrp="1"/>
          </p:cNvSpPr>
          <p:nvPr>
            <p:ph type="subTitle" idx="1"/>
          </p:nvPr>
        </p:nvSpPr>
        <p:spPr>
          <a:xfrm>
            <a:off x="413875" y="1239950"/>
            <a:ext cx="8793900" cy="2585400"/>
          </a:xfrm>
          <a:prstGeom prst="rect">
            <a:avLst/>
          </a:prstGeom>
        </p:spPr>
        <p:txBody>
          <a:bodyPr spcFirstLastPara="1" wrap="square" lIns="91425" tIns="91425" rIns="91425" bIns="91425" anchor="t" anchorCtr="0">
            <a:noAutofit/>
          </a:bodyPr>
          <a:lstStyle/>
          <a:p>
            <a:pPr marL="0" lvl="0" indent="0" algn="just" rtl="0">
              <a:lnSpc>
                <a:spcPct val="115000"/>
              </a:lnSpc>
              <a:spcBef>
                <a:spcPts val="1000"/>
              </a:spcBef>
              <a:spcAft>
                <a:spcPts val="0"/>
              </a:spcAft>
              <a:buNone/>
            </a:pPr>
            <a:r>
              <a:rPr lang="en" sz="3300" b="1"/>
              <a:t>70% DATA </a:t>
            </a:r>
            <a:r>
              <a:rPr lang="en" sz="3300"/>
              <a:t>                                  </a:t>
            </a:r>
            <a:r>
              <a:rPr lang="en" sz="3300" b="1"/>
              <a:t>Train-Set</a:t>
            </a:r>
            <a:endParaRPr sz="3300" b="1"/>
          </a:p>
          <a:p>
            <a:pPr marL="457200" lvl="0" indent="0" algn="just" rtl="0">
              <a:lnSpc>
                <a:spcPct val="115000"/>
              </a:lnSpc>
              <a:spcBef>
                <a:spcPts val="1000"/>
              </a:spcBef>
              <a:spcAft>
                <a:spcPts val="0"/>
              </a:spcAft>
              <a:buNone/>
            </a:pPr>
            <a:endParaRPr sz="3300"/>
          </a:p>
          <a:p>
            <a:pPr marL="0" lvl="0" indent="0" algn="just" rtl="0">
              <a:lnSpc>
                <a:spcPct val="115000"/>
              </a:lnSpc>
              <a:spcBef>
                <a:spcPts val="1000"/>
              </a:spcBef>
              <a:spcAft>
                <a:spcPts val="0"/>
              </a:spcAft>
              <a:buNone/>
            </a:pPr>
            <a:r>
              <a:rPr lang="en" sz="3300" b="1"/>
              <a:t>30% DATA     </a:t>
            </a:r>
            <a:r>
              <a:rPr lang="en" sz="3300"/>
              <a:t>                               </a:t>
            </a:r>
            <a:r>
              <a:rPr lang="en" sz="3300" b="1"/>
              <a:t>Test-Set</a:t>
            </a:r>
            <a:endParaRPr sz="3300" b="1"/>
          </a:p>
          <a:p>
            <a:pPr marL="457200" lvl="0" indent="0" algn="just" rtl="0">
              <a:lnSpc>
                <a:spcPct val="150000"/>
              </a:lnSpc>
              <a:spcBef>
                <a:spcPts val="1000"/>
              </a:spcBef>
              <a:spcAft>
                <a:spcPts val="0"/>
              </a:spcAft>
              <a:buNone/>
            </a:pPr>
            <a:endParaRPr sz="3000"/>
          </a:p>
          <a:p>
            <a:pPr marL="0" lvl="0" indent="0" algn="just" rtl="0">
              <a:lnSpc>
                <a:spcPct val="150000"/>
              </a:lnSpc>
              <a:spcBef>
                <a:spcPts val="1000"/>
              </a:spcBef>
              <a:spcAft>
                <a:spcPts val="0"/>
              </a:spcAft>
              <a:buNone/>
            </a:pPr>
            <a:endParaRPr sz="3000" b="1"/>
          </a:p>
          <a:p>
            <a:pPr marL="457200" lvl="0" indent="0" algn="just" rtl="0">
              <a:lnSpc>
                <a:spcPct val="115000"/>
              </a:lnSpc>
              <a:spcBef>
                <a:spcPts val="1000"/>
              </a:spcBef>
              <a:spcAft>
                <a:spcPts val="0"/>
              </a:spcAft>
              <a:buNone/>
            </a:pPr>
            <a:endParaRPr sz="800"/>
          </a:p>
          <a:p>
            <a:pPr marL="457200" lvl="0" indent="0" algn="just" rtl="0">
              <a:lnSpc>
                <a:spcPct val="115000"/>
              </a:lnSpc>
              <a:spcBef>
                <a:spcPts val="1000"/>
              </a:spcBef>
              <a:spcAft>
                <a:spcPts val="0"/>
              </a:spcAft>
              <a:buNone/>
            </a:pPr>
            <a:endParaRPr sz="800">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800">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800">
              <a:latin typeface="Times New Roman"/>
              <a:ea typeface="Times New Roman"/>
              <a:cs typeface="Times New Roman"/>
              <a:sym typeface="Times New Roman"/>
            </a:endParaRPr>
          </a:p>
          <a:p>
            <a:pPr marL="457200" lvl="0" indent="0" algn="just" rtl="0">
              <a:lnSpc>
                <a:spcPct val="115000"/>
              </a:lnSpc>
              <a:spcBef>
                <a:spcPts val="1000"/>
              </a:spcBef>
              <a:spcAft>
                <a:spcPts val="1000"/>
              </a:spcAft>
              <a:buNone/>
            </a:pPr>
            <a:endParaRPr sz="800">
              <a:latin typeface="Times New Roman"/>
              <a:ea typeface="Times New Roman"/>
              <a:cs typeface="Times New Roman"/>
              <a:sym typeface="Times New Roman"/>
            </a:endParaRPr>
          </a:p>
        </p:txBody>
      </p:sp>
      <p:sp>
        <p:nvSpPr>
          <p:cNvPr id="2251" name="Google Shape;2251;p57"/>
          <p:cNvSpPr/>
          <p:nvPr/>
        </p:nvSpPr>
        <p:spPr>
          <a:xfrm>
            <a:off x="3519875" y="2767700"/>
            <a:ext cx="1480800" cy="6576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3519875" y="1239950"/>
            <a:ext cx="1480800" cy="6576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120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66"/>
          <p:cNvSpPr txBox="1">
            <a:spLocks noGrp="1"/>
          </p:cNvSpPr>
          <p:nvPr>
            <p:ph type="title"/>
          </p:nvPr>
        </p:nvSpPr>
        <p:spPr>
          <a:xfrm>
            <a:off x="4572000" y="2583912"/>
            <a:ext cx="385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Proposed business recommendations</a:t>
            </a:r>
            <a:endParaRPr/>
          </a:p>
        </p:txBody>
      </p:sp>
      <p:sp>
        <p:nvSpPr>
          <p:cNvPr id="2333" name="Google Shape;2333;p66"/>
          <p:cNvSpPr txBox="1">
            <a:spLocks noGrp="1"/>
          </p:cNvSpPr>
          <p:nvPr>
            <p:ph type="title" idx="2"/>
          </p:nvPr>
        </p:nvSpPr>
        <p:spPr>
          <a:xfrm>
            <a:off x="4572000" y="1227200"/>
            <a:ext cx="3857100" cy="14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pic>
        <p:nvPicPr>
          <p:cNvPr id="2334" name="Google Shape;2334;p66"/>
          <p:cNvPicPr preferRelativeResize="0"/>
          <p:nvPr/>
        </p:nvPicPr>
        <p:blipFill>
          <a:blip r:embed="rId3">
            <a:alphaModFix/>
          </a:blip>
          <a:stretch>
            <a:fillRect/>
          </a:stretch>
        </p:blipFill>
        <p:spPr>
          <a:xfrm>
            <a:off x="443700" y="858300"/>
            <a:ext cx="3713700" cy="3713700"/>
          </a:xfrm>
          <a:prstGeom prst="rect">
            <a:avLst/>
          </a:prstGeom>
          <a:noFill/>
          <a:ln>
            <a:noFill/>
          </a:ln>
        </p:spPr>
      </p:pic>
    </p:spTree>
    <p:extLst>
      <p:ext uri="{BB962C8B-B14F-4D97-AF65-F5344CB8AC3E}">
        <p14:creationId xmlns:p14="http://schemas.microsoft.com/office/powerpoint/2010/main" val="177278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67"/>
          <p:cNvSpPr txBox="1">
            <a:spLocks noGrp="1"/>
          </p:cNvSpPr>
          <p:nvPr>
            <p:ph type="title"/>
          </p:nvPr>
        </p:nvSpPr>
        <p:spPr>
          <a:xfrm>
            <a:off x="0" y="347125"/>
            <a:ext cx="84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Recommendation 1: Application of the Proof of Concept to Actual Dataset and Identify Target Group to Assist</a:t>
            </a:r>
            <a:endParaRPr sz="2500"/>
          </a:p>
        </p:txBody>
      </p:sp>
      <p:sp>
        <p:nvSpPr>
          <p:cNvPr id="2341" name="Google Shape;2341;p67"/>
          <p:cNvSpPr/>
          <p:nvPr/>
        </p:nvSpPr>
        <p:spPr>
          <a:xfrm>
            <a:off x="955875" y="1277275"/>
            <a:ext cx="1842900" cy="9453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Staatliches"/>
                <a:ea typeface="Staatliches"/>
                <a:cs typeface="Staatliches"/>
                <a:sym typeface="Staatliches"/>
              </a:rPr>
              <a:t>Implementation</a:t>
            </a:r>
            <a:endParaRPr sz="1700">
              <a:solidFill>
                <a:schemeClr val="lt1"/>
              </a:solidFill>
              <a:latin typeface="Staatliches"/>
              <a:ea typeface="Staatliches"/>
              <a:cs typeface="Staatliches"/>
              <a:sym typeface="Staatliches"/>
            </a:endParaRPr>
          </a:p>
          <a:p>
            <a:pPr marL="0" lvl="0" indent="0" algn="l" rtl="0">
              <a:spcBef>
                <a:spcPts val="0"/>
              </a:spcBef>
              <a:spcAft>
                <a:spcPts val="0"/>
              </a:spcAft>
              <a:buNone/>
            </a:pPr>
            <a:r>
              <a:rPr lang="en" sz="1700">
                <a:solidFill>
                  <a:schemeClr val="lt1"/>
                </a:solidFill>
                <a:latin typeface="Staatliches"/>
                <a:ea typeface="Staatliches"/>
                <a:cs typeface="Staatliches"/>
                <a:sym typeface="Staatliches"/>
              </a:rPr>
              <a:t>objective</a:t>
            </a:r>
            <a:endParaRPr sz="1700">
              <a:solidFill>
                <a:schemeClr val="lt1"/>
              </a:solidFill>
              <a:latin typeface="Staatliches"/>
              <a:ea typeface="Staatliches"/>
              <a:cs typeface="Staatliches"/>
              <a:sym typeface="Staatliches"/>
            </a:endParaRPr>
          </a:p>
        </p:txBody>
      </p:sp>
      <p:sp>
        <p:nvSpPr>
          <p:cNvPr id="2342" name="Google Shape;2342;p67"/>
          <p:cNvSpPr/>
          <p:nvPr/>
        </p:nvSpPr>
        <p:spPr>
          <a:xfrm>
            <a:off x="2958425" y="1277275"/>
            <a:ext cx="27567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Catamaran"/>
                <a:ea typeface="Catamaran"/>
                <a:cs typeface="Catamaran"/>
                <a:sym typeface="Catamaran"/>
              </a:rPr>
              <a:t>     Help policymakers identify the target group of people that are “At risk” of low financial well-being leading to unhappiness</a:t>
            </a:r>
            <a:endParaRPr sz="1300">
              <a:latin typeface="Catamaran"/>
              <a:ea typeface="Catamaran"/>
              <a:cs typeface="Catamaran"/>
              <a:sym typeface="Catamaran"/>
            </a:endParaRPr>
          </a:p>
        </p:txBody>
      </p:sp>
      <p:grpSp>
        <p:nvGrpSpPr>
          <p:cNvPr id="2343" name="Google Shape;2343;p67"/>
          <p:cNvGrpSpPr/>
          <p:nvPr/>
        </p:nvGrpSpPr>
        <p:grpSpPr>
          <a:xfrm>
            <a:off x="5857080" y="1277405"/>
            <a:ext cx="413667" cy="882414"/>
            <a:chOff x="4584850" y="4399275"/>
            <a:chExt cx="225875" cy="481825"/>
          </a:xfrm>
        </p:grpSpPr>
        <p:sp>
          <p:nvSpPr>
            <p:cNvPr id="2344" name="Google Shape;2344;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5" name="Google Shape;2345;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6" name="Google Shape;2346;p67"/>
          <p:cNvGrpSpPr/>
          <p:nvPr/>
        </p:nvGrpSpPr>
        <p:grpSpPr>
          <a:xfrm>
            <a:off x="6332130" y="1277405"/>
            <a:ext cx="413667" cy="882414"/>
            <a:chOff x="4584850" y="4399275"/>
            <a:chExt cx="225875" cy="481825"/>
          </a:xfrm>
        </p:grpSpPr>
        <p:sp>
          <p:nvSpPr>
            <p:cNvPr id="2347" name="Google Shape;2347;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8" name="Google Shape;2348;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9" name="Google Shape;2349;p67"/>
          <p:cNvGrpSpPr/>
          <p:nvPr/>
        </p:nvGrpSpPr>
        <p:grpSpPr>
          <a:xfrm>
            <a:off x="6807180" y="1277405"/>
            <a:ext cx="413667" cy="882414"/>
            <a:chOff x="4584850" y="4399275"/>
            <a:chExt cx="225875" cy="481825"/>
          </a:xfrm>
        </p:grpSpPr>
        <p:sp>
          <p:nvSpPr>
            <p:cNvPr id="2350" name="Google Shape;2350;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1" name="Google Shape;2351;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2" name="Google Shape;2352;p67"/>
          <p:cNvGrpSpPr/>
          <p:nvPr/>
        </p:nvGrpSpPr>
        <p:grpSpPr>
          <a:xfrm>
            <a:off x="7282230" y="1277405"/>
            <a:ext cx="413667" cy="882414"/>
            <a:chOff x="4584850" y="4399275"/>
            <a:chExt cx="225875" cy="481825"/>
          </a:xfrm>
        </p:grpSpPr>
        <p:sp>
          <p:nvSpPr>
            <p:cNvPr id="2353" name="Google Shape;2353;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4" name="Google Shape;2354;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5" name="Google Shape;2355;p67"/>
          <p:cNvGrpSpPr/>
          <p:nvPr/>
        </p:nvGrpSpPr>
        <p:grpSpPr>
          <a:xfrm>
            <a:off x="7757280" y="1277405"/>
            <a:ext cx="413667" cy="882414"/>
            <a:chOff x="4584850" y="4399275"/>
            <a:chExt cx="225875" cy="481825"/>
          </a:xfrm>
        </p:grpSpPr>
        <p:sp>
          <p:nvSpPr>
            <p:cNvPr id="2356" name="Google Shape;2356;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58" name="Google Shape;2358;p67"/>
          <p:cNvSpPr/>
          <p:nvPr/>
        </p:nvSpPr>
        <p:spPr>
          <a:xfrm>
            <a:off x="6425413" y="1229650"/>
            <a:ext cx="227100" cy="227100"/>
          </a:xfrm>
          <a:prstGeom prst="smileyFace">
            <a:avLst>
              <a:gd name="adj" fmla="val 4653"/>
            </a:avLst>
          </a:prstGeom>
          <a:solidFill>
            <a:srgbClr val="9E9E9E"/>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59" name="Google Shape;2359;p67"/>
          <p:cNvSpPr/>
          <p:nvPr/>
        </p:nvSpPr>
        <p:spPr>
          <a:xfrm>
            <a:off x="6900450" y="1229650"/>
            <a:ext cx="227100" cy="227100"/>
          </a:xfrm>
          <a:prstGeom prst="smileyFace">
            <a:avLst>
              <a:gd name="adj" fmla="val 4653"/>
            </a:avLst>
          </a:prstGeom>
          <a:solidFill>
            <a:srgbClr val="9E9E9E"/>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60" name="Google Shape;2360;p67"/>
          <p:cNvSpPr/>
          <p:nvPr/>
        </p:nvSpPr>
        <p:spPr>
          <a:xfrm>
            <a:off x="7375500" y="1229650"/>
            <a:ext cx="227100" cy="227100"/>
          </a:xfrm>
          <a:prstGeom prst="smileyFace">
            <a:avLst>
              <a:gd name="adj" fmla="val 4653"/>
            </a:avLst>
          </a:prstGeom>
          <a:solidFill>
            <a:srgbClr val="9E9E9E"/>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61" name="Google Shape;2361;p67"/>
          <p:cNvSpPr/>
          <p:nvPr/>
        </p:nvSpPr>
        <p:spPr>
          <a:xfrm>
            <a:off x="7850563" y="1229650"/>
            <a:ext cx="227100" cy="227100"/>
          </a:xfrm>
          <a:prstGeom prst="smileyFace">
            <a:avLst>
              <a:gd name="adj" fmla="val 4653"/>
            </a:avLst>
          </a:prstGeom>
          <a:solidFill>
            <a:srgbClr val="9E9E9E"/>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62" name="Google Shape;2362;p67"/>
          <p:cNvSpPr/>
          <p:nvPr/>
        </p:nvSpPr>
        <p:spPr>
          <a:xfrm>
            <a:off x="5947113" y="1229650"/>
            <a:ext cx="227100" cy="227100"/>
          </a:xfrm>
          <a:prstGeom prst="smileyFace">
            <a:avLst>
              <a:gd name="adj" fmla="val -4653"/>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63" name="Google Shape;2363;p67"/>
          <p:cNvSpPr/>
          <p:nvPr/>
        </p:nvSpPr>
        <p:spPr>
          <a:xfrm>
            <a:off x="955950" y="3299025"/>
            <a:ext cx="1842900" cy="9453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Staatliches"/>
                <a:ea typeface="Staatliches"/>
                <a:cs typeface="Staatliches"/>
                <a:sym typeface="Staatliches"/>
              </a:rPr>
              <a:t>Adaptation from poc</a:t>
            </a:r>
            <a:endParaRPr sz="1700">
              <a:solidFill>
                <a:schemeClr val="lt1"/>
              </a:solidFill>
              <a:latin typeface="Staatliches"/>
              <a:ea typeface="Staatliches"/>
              <a:cs typeface="Staatliches"/>
              <a:sym typeface="Staatliches"/>
            </a:endParaRPr>
          </a:p>
        </p:txBody>
      </p:sp>
      <p:sp>
        <p:nvSpPr>
          <p:cNvPr id="2364" name="Google Shape;2364;p67"/>
          <p:cNvSpPr/>
          <p:nvPr/>
        </p:nvSpPr>
        <p:spPr>
          <a:xfrm>
            <a:off x="2958425" y="3191675"/>
            <a:ext cx="2756700" cy="112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Catamaran"/>
                <a:ea typeface="Catamaran"/>
                <a:cs typeface="Catamaran"/>
                <a:sym typeface="Catamaran"/>
              </a:rPr>
              <a:t>Input variables can be changed to better suit the local context and include any available information that the SingPass database may already contain</a:t>
            </a:r>
            <a:endParaRPr sz="1300">
              <a:latin typeface="Catamaran"/>
              <a:ea typeface="Catamaran"/>
              <a:cs typeface="Catamaran"/>
              <a:sym typeface="Catamaran"/>
            </a:endParaRPr>
          </a:p>
        </p:txBody>
      </p:sp>
      <p:sp>
        <p:nvSpPr>
          <p:cNvPr id="2365" name="Google Shape;2365;p67"/>
          <p:cNvSpPr txBox="1"/>
          <p:nvPr/>
        </p:nvSpPr>
        <p:spPr>
          <a:xfrm>
            <a:off x="5646100" y="3586963"/>
            <a:ext cx="30000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MediSave coverage</a:t>
            </a:r>
            <a:endParaRPr sz="1300">
              <a:solidFill>
                <a:schemeClr val="dk1"/>
              </a:solidFill>
              <a:latin typeface="Catamaran"/>
              <a:ea typeface="Catamaran"/>
              <a:cs typeface="Catamaran"/>
              <a:sym typeface="Catamaran"/>
            </a:endParaRPr>
          </a:p>
          <a:p>
            <a:pPr marL="457200" lvl="0" indent="-311150" algn="l" rtl="0">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Ethno-cultural details</a:t>
            </a:r>
            <a:endParaRPr sz="1300">
              <a:solidFill>
                <a:schemeClr val="dk1"/>
              </a:solidFill>
              <a:latin typeface="Catamaran"/>
              <a:ea typeface="Catamaran"/>
              <a:cs typeface="Catamaran"/>
              <a:sym typeface="Catamaran"/>
            </a:endParaRPr>
          </a:p>
          <a:p>
            <a:pPr marL="457200" lvl="0" indent="-311150" algn="l" rtl="0">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BTO status</a:t>
            </a:r>
            <a:endParaRPr sz="1300">
              <a:solidFill>
                <a:schemeClr val="dk1"/>
              </a:solidFill>
              <a:latin typeface="Catamaran"/>
              <a:ea typeface="Catamaran"/>
              <a:cs typeface="Catamaran"/>
              <a:sym typeface="Catamaran"/>
            </a:endParaRPr>
          </a:p>
        </p:txBody>
      </p:sp>
      <p:sp>
        <p:nvSpPr>
          <p:cNvPr id="2366" name="Google Shape;2366;p67"/>
          <p:cNvSpPr/>
          <p:nvPr/>
        </p:nvSpPr>
        <p:spPr>
          <a:xfrm>
            <a:off x="2958425" y="2450108"/>
            <a:ext cx="27567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Catamaran"/>
                <a:ea typeface="Catamaran"/>
                <a:cs typeface="Catamaran"/>
                <a:sym typeface="Catamaran"/>
              </a:rPr>
              <a:t>    Can tailor financial and non-financial aid to their needs</a:t>
            </a:r>
            <a:endParaRPr sz="1300">
              <a:latin typeface="Catamaran"/>
              <a:ea typeface="Catamaran"/>
              <a:cs typeface="Catamaran"/>
              <a:sym typeface="Catamaran"/>
            </a:endParaRPr>
          </a:p>
        </p:txBody>
      </p:sp>
      <p:sp>
        <p:nvSpPr>
          <p:cNvPr id="2367" name="Google Shape;2367;p67"/>
          <p:cNvSpPr/>
          <p:nvPr/>
        </p:nvSpPr>
        <p:spPr>
          <a:xfrm>
            <a:off x="2798850" y="1200475"/>
            <a:ext cx="358500" cy="3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Catamaran"/>
                <a:ea typeface="Catamaran"/>
                <a:cs typeface="Catamaran"/>
                <a:sym typeface="Catamaran"/>
              </a:rPr>
              <a:t>1</a:t>
            </a:r>
            <a:endParaRPr sz="1700" b="1">
              <a:solidFill>
                <a:schemeClr val="lt1"/>
              </a:solidFill>
              <a:latin typeface="Catamaran"/>
              <a:ea typeface="Catamaran"/>
              <a:cs typeface="Catamaran"/>
              <a:sym typeface="Catamaran"/>
            </a:endParaRPr>
          </a:p>
        </p:txBody>
      </p:sp>
      <p:sp>
        <p:nvSpPr>
          <p:cNvPr id="2368" name="Google Shape;2368;p67"/>
          <p:cNvSpPr/>
          <p:nvPr/>
        </p:nvSpPr>
        <p:spPr>
          <a:xfrm>
            <a:off x="2798850" y="2374300"/>
            <a:ext cx="358500" cy="3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Catamaran"/>
                <a:ea typeface="Catamaran"/>
                <a:cs typeface="Catamaran"/>
                <a:sym typeface="Catamaran"/>
              </a:rPr>
              <a:t>2 </a:t>
            </a:r>
            <a:endParaRPr sz="1700" b="1">
              <a:solidFill>
                <a:schemeClr val="lt1"/>
              </a:solidFill>
              <a:latin typeface="Catamaran"/>
              <a:ea typeface="Catamaran"/>
              <a:cs typeface="Catamaran"/>
              <a:sym typeface="Catamaran"/>
            </a:endParaRPr>
          </a:p>
        </p:txBody>
      </p:sp>
      <p:sp>
        <p:nvSpPr>
          <p:cNvPr id="2369" name="Google Shape;2369;p67"/>
          <p:cNvSpPr/>
          <p:nvPr/>
        </p:nvSpPr>
        <p:spPr>
          <a:xfrm rot="5400000">
            <a:off x="4147025" y="2105275"/>
            <a:ext cx="227100" cy="46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7"/>
          <p:cNvGrpSpPr/>
          <p:nvPr/>
        </p:nvGrpSpPr>
        <p:grpSpPr>
          <a:xfrm>
            <a:off x="7160286" y="2549841"/>
            <a:ext cx="418513" cy="418513"/>
            <a:chOff x="1492675" y="2620775"/>
            <a:chExt cx="481825" cy="481825"/>
          </a:xfrm>
        </p:grpSpPr>
        <p:sp>
          <p:nvSpPr>
            <p:cNvPr id="2371" name="Google Shape;2371;p6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6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3" name="Google Shape;2373;p67"/>
          <p:cNvGrpSpPr/>
          <p:nvPr/>
        </p:nvGrpSpPr>
        <p:grpSpPr>
          <a:xfrm>
            <a:off x="5874706" y="2550566"/>
            <a:ext cx="457568" cy="416702"/>
            <a:chOff x="-40378075" y="3267450"/>
            <a:chExt cx="317425" cy="289075"/>
          </a:xfrm>
        </p:grpSpPr>
        <p:sp>
          <p:nvSpPr>
            <p:cNvPr id="2374" name="Google Shape;2374;p6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67"/>
          <p:cNvGrpSpPr/>
          <p:nvPr/>
        </p:nvGrpSpPr>
        <p:grpSpPr>
          <a:xfrm>
            <a:off x="7800703" y="2541872"/>
            <a:ext cx="463029" cy="434473"/>
            <a:chOff x="-26583625" y="3917025"/>
            <a:chExt cx="315050" cy="295600"/>
          </a:xfrm>
        </p:grpSpPr>
        <p:sp>
          <p:nvSpPr>
            <p:cNvPr id="2379" name="Google Shape;2379;p6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67"/>
          <p:cNvGrpSpPr/>
          <p:nvPr/>
        </p:nvGrpSpPr>
        <p:grpSpPr>
          <a:xfrm>
            <a:off x="6534242" y="2549832"/>
            <a:ext cx="424072" cy="418535"/>
            <a:chOff x="6232000" y="1435050"/>
            <a:chExt cx="488225" cy="481850"/>
          </a:xfrm>
        </p:grpSpPr>
        <p:sp>
          <p:nvSpPr>
            <p:cNvPr id="2384" name="Google Shape;2384;p6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5" name="Google Shape;2385;p6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6" name="Google Shape;2386;p6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7" name="Google Shape;2387;p6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8" name="Google Shape;2388;p6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389" name="Google Shape;2389;p67" descr="GovTech refreshes logo for Singpass"/>
          <p:cNvPicPr preferRelativeResize="0"/>
          <p:nvPr/>
        </p:nvPicPr>
        <p:blipFill>
          <a:blip r:embed="rId3">
            <a:alphaModFix/>
          </a:blip>
          <a:stretch>
            <a:fillRect/>
          </a:stretch>
        </p:blipFill>
        <p:spPr>
          <a:xfrm>
            <a:off x="5950900" y="3314050"/>
            <a:ext cx="1727900" cy="300217"/>
          </a:xfrm>
          <a:prstGeom prst="rect">
            <a:avLst/>
          </a:prstGeom>
          <a:noFill/>
          <a:ln>
            <a:noFill/>
          </a:ln>
        </p:spPr>
      </p:pic>
    </p:spTree>
    <p:extLst>
      <p:ext uri="{BB962C8B-B14F-4D97-AF65-F5344CB8AC3E}">
        <p14:creationId xmlns:p14="http://schemas.microsoft.com/office/powerpoint/2010/main" val="1971248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68"/>
          <p:cNvSpPr/>
          <p:nvPr/>
        </p:nvSpPr>
        <p:spPr>
          <a:xfrm>
            <a:off x="-14650" y="2769575"/>
            <a:ext cx="824700" cy="121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8"/>
          <p:cNvSpPr txBox="1">
            <a:spLocks noGrp="1"/>
          </p:cNvSpPr>
          <p:nvPr>
            <p:ph type="title"/>
          </p:nvPr>
        </p:nvSpPr>
        <p:spPr>
          <a:xfrm>
            <a:off x="133400" y="378025"/>
            <a:ext cx="73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Policy Level Implementation</a:t>
            </a:r>
            <a:endParaRPr sz="2500"/>
          </a:p>
        </p:txBody>
      </p:sp>
      <p:sp>
        <p:nvSpPr>
          <p:cNvPr id="2397" name="Google Shape;2397;p68"/>
          <p:cNvSpPr/>
          <p:nvPr/>
        </p:nvSpPr>
        <p:spPr>
          <a:xfrm>
            <a:off x="3456375" y="1534275"/>
            <a:ext cx="2295600" cy="73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taatliches"/>
                <a:ea typeface="Staatliches"/>
                <a:cs typeface="Staatliches"/>
                <a:sym typeface="Staatliches"/>
              </a:rPr>
              <a:t>Budget Reallocation</a:t>
            </a:r>
            <a:endParaRPr sz="1700">
              <a:solidFill>
                <a:schemeClr val="lt1"/>
              </a:solidFill>
              <a:latin typeface="Staatliches"/>
              <a:ea typeface="Staatliches"/>
              <a:cs typeface="Staatliches"/>
              <a:sym typeface="Staatliches"/>
            </a:endParaRPr>
          </a:p>
        </p:txBody>
      </p:sp>
      <p:sp>
        <p:nvSpPr>
          <p:cNvPr id="2398" name="Google Shape;2398;p68"/>
          <p:cNvSpPr/>
          <p:nvPr/>
        </p:nvSpPr>
        <p:spPr>
          <a:xfrm>
            <a:off x="1047800" y="1534275"/>
            <a:ext cx="2295600" cy="7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Staatliches"/>
                <a:ea typeface="Staatliches"/>
                <a:cs typeface="Staatliches"/>
                <a:sym typeface="Staatliches"/>
              </a:rPr>
              <a:t>Implement new policies</a:t>
            </a:r>
            <a:endParaRPr sz="1700">
              <a:solidFill>
                <a:schemeClr val="dk1"/>
              </a:solidFill>
              <a:latin typeface="Staatliches"/>
              <a:ea typeface="Staatliches"/>
              <a:cs typeface="Staatliches"/>
              <a:sym typeface="Staatliches"/>
            </a:endParaRPr>
          </a:p>
        </p:txBody>
      </p:sp>
      <p:sp>
        <p:nvSpPr>
          <p:cNvPr id="2399" name="Google Shape;2399;p68"/>
          <p:cNvSpPr/>
          <p:nvPr/>
        </p:nvSpPr>
        <p:spPr>
          <a:xfrm>
            <a:off x="5864950" y="1534275"/>
            <a:ext cx="2295600" cy="7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Staatliches"/>
                <a:ea typeface="Staatliches"/>
                <a:cs typeface="Staatliches"/>
                <a:sym typeface="Staatliches"/>
              </a:rPr>
              <a:t>Private-public sector collaboration</a:t>
            </a:r>
            <a:endParaRPr sz="1700">
              <a:solidFill>
                <a:schemeClr val="dk1"/>
              </a:solidFill>
              <a:latin typeface="Staatliches"/>
              <a:ea typeface="Staatliches"/>
              <a:cs typeface="Staatliches"/>
              <a:sym typeface="Staatliches"/>
            </a:endParaRPr>
          </a:p>
        </p:txBody>
      </p:sp>
      <p:pic>
        <p:nvPicPr>
          <p:cNvPr id="2400" name="Google Shape;2400;p68"/>
          <p:cNvPicPr preferRelativeResize="0"/>
          <p:nvPr/>
        </p:nvPicPr>
        <p:blipFill>
          <a:blip r:embed="rId3">
            <a:alphaModFix/>
          </a:blip>
          <a:stretch>
            <a:fillRect/>
          </a:stretch>
        </p:blipFill>
        <p:spPr>
          <a:xfrm>
            <a:off x="1148850" y="969352"/>
            <a:ext cx="895401" cy="470086"/>
          </a:xfrm>
          <a:prstGeom prst="rect">
            <a:avLst/>
          </a:prstGeom>
          <a:noFill/>
          <a:ln>
            <a:noFill/>
          </a:ln>
        </p:spPr>
      </p:pic>
      <p:pic>
        <p:nvPicPr>
          <p:cNvPr id="2401" name="Google Shape;2401;p68"/>
          <p:cNvPicPr preferRelativeResize="0"/>
          <p:nvPr/>
        </p:nvPicPr>
        <p:blipFill>
          <a:blip r:embed="rId4">
            <a:alphaModFix/>
          </a:blip>
          <a:stretch>
            <a:fillRect/>
          </a:stretch>
        </p:blipFill>
        <p:spPr>
          <a:xfrm>
            <a:off x="2342400" y="931263"/>
            <a:ext cx="577371" cy="470074"/>
          </a:xfrm>
          <a:prstGeom prst="rect">
            <a:avLst/>
          </a:prstGeom>
          <a:noFill/>
          <a:ln>
            <a:noFill/>
          </a:ln>
        </p:spPr>
      </p:pic>
      <p:pic>
        <p:nvPicPr>
          <p:cNvPr id="2402" name="Google Shape;2402;p68"/>
          <p:cNvPicPr preferRelativeResize="0"/>
          <p:nvPr/>
        </p:nvPicPr>
        <p:blipFill>
          <a:blip r:embed="rId5">
            <a:alphaModFix/>
          </a:blip>
          <a:stretch>
            <a:fillRect/>
          </a:stretch>
        </p:blipFill>
        <p:spPr>
          <a:xfrm>
            <a:off x="3217925" y="931275"/>
            <a:ext cx="824643" cy="470050"/>
          </a:xfrm>
          <a:prstGeom prst="rect">
            <a:avLst/>
          </a:prstGeom>
          <a:noFill/>
          <a:ln>
            <a:noFill/>
          </a:ln>
        </p:spPr>
      </p:pic>
      <p:pic>
        <p:nvPicPr>
          <p:cNvPr id="2403" name="Google Shape;2403;p68"/>
          <p:cNvPicPr preferRelativeResize="0"/>
          <p:nvPr/>
        </p:nvPicPr>
        <p:blipFill>
          <a:blip r:embed="rId6">
            <a:alphaModFix/>
          </a:blip>
          <a:stretch>
            <a:fillRect/>
          </a:stretch>
        </p:blipFill>
        <p:spPr>
          <a:xfrm>
            <a:off x="4340721" y="934275"/>
            <a:ext cx="895400" cy="464054"/>
          </a:xfrm>
          <a:prstGeom prst="rect">
            <a:avLst/>
          </a:prstGeom>
          <a:noFill/>
          <a:ln>
            <a:noFill/>
          </a:ln>
        </p:spPr>
      </p:pic>
      <p:pic>
        <p:nvPicPr>
          <p:cNvPr id="2404" name="Google Shape;2404;p68"/>
          <p:cNvPicPr preferRelativeResize="0"/>
          <p:nvPr/>
        </p:nvPicPr>
        <p:blipFill>
          <a:blip r:embed="rId7">
            <a:alphaModFix/>
          </a:blip>
          <a:stretch>
            <a:fillRect/>
          </a:stretch>
        </p:blipFill>
        <p:spPr>
          <a:xfrm>
            <a:off x="5534273" y="891425"/>
            <a:ext cx="824650" cy="549754"/>
          </a:xfrm>
          <a:prstGeom prst="rect">
            <a:avLst/>
          </a:prstGeom>
          <a:noFill/>
          <a:ln>
            <a:noFill/>
          </a:ln>
        </p:spPr>
      </p:pic>
      <p:pic>
        <p:nvPicPr>
          <p:cNvPr id="2405" name="Google Shape;2405;p68"/>
          <p:cNvPicPr preferRelativeResize="0"/>
          <p:nvPr/>
        </p:nvPicPr>
        <p:blipFill>
          <a:blip r:embed="rId8">
            <a:alphaModFix/>
          </a:blip>
          <a:stretch>
            <a:fillRect/>
          </a:stretch>
        </p:blipFill>
        <p:spPr>
          <a:xfrm>
            <a:off x="6657075" y="877613"/>
            <a:ext cx="577375" cy="577375"/>
          </a:xfrm>
          <a:prstGeom prst="rect">
            <a:avLst/>
          </a:prstGeom>
          <a:noFill/>
          <a:ln>
            <a:noFill/>
          </a:ln>
        </p:spPr>
      </p:pic>
      <p:pic>
        <p:nvPicPr>
          <p:cNvPr id="2406" name="Google Shape;2406;p68"/>
          <p:cNvPicPr preferRelativeResize="0"/>
          <p:nvPr/>
        </p:nvPicPr>
        <p:blipFill>
          <a:blip r:embed="rId9">
            <a:alphaModFix/>
          </a:blip>
          <a:stretch>
            <a:fillRect/>
          </a:stretch>
        </p:blipFill>
        <p:spPr>
          <a:xfrm>
            <a:off x="7532594" y="934275"/>
            <a:ext cx="800063" cy="464050"/>
          </a:xfrm>
          <a:prstGeom prst="rect">
            <a:avLst/>
          </a:prstGeom>
          <a:noFill/>
          <a:ln>
            <a:noFill/>
          </a:ln>
        </p:spPr>
      </p:pic>
      <p:sp>
        <p:nvSpPr>
          <p:cNvPr id="2407" name="Google Shape;2407;p68"/>
          <p:cNvSpPr/>
          <p:nvPr/>
        </p:nvSpPr>
        <p:spPr>
          <a:xfrm>
            <a:off x="1828800" y="2632513"/>
            <a:ext cx="2295600" cy="7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Staatliches"/>
                <a:ea typeface="Staatliches"/>
                <a:cs typeface="Staatliches"/>
                <a:sym typeface="Staatliches"/>
              </a:rPr>
              <a:t>Adjusting existing comcare budget</a:t>
            </a:r>
            <a:endParaRPr sz="1700">
              <a:solidFill>
                <a:schemeClr val="dk1"/>
              </a:solidFill>
              <a:latin typeface="Staatliches"/>
              <a:ea typeface="Staatliches"/>
              <a:cs typeface="Staatliches"/>
              <a:sym typeface="Staatliches"/>
            </a:endParaRPr>
          </a:p>
        </p:txBody>
      </p:sp>
      <p:sp>
        <p:nvSpPr>
          <p:cNvPr id="2408" name="Google Shape;2408;p68"/>
          <p:cNvSpPr/>
          <p:nvPr/>
        </p:nvSpPr>
        <p:spPr>
          <a:xfrm>
            <a:off x="5236125" y="2631000"/>
            <a:ext cx="2295600" cy="73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taatliches"/>
                <a:ea typeface="Staatliches"/>
                <a:cs typeface="Staatliches"/>
                <a:sym typeface="Staatliches"/>
              </a:rPr>
              <a:t>inefficient budget spend from other ministries</a:t>
            </a:r>
            <a:endParaRPr sz="1700">
              <a:solidFill>
                <a:schemeClr val="lt1"/>
              </a:solidFill>
              <a:latin typeface="Staatliches"/>
              <a:ea typeface="Staatliches"/>
              <a:cs typeface="Staatliches"/>
              <a:sym typeface="Staatliches"/>
            </a:endParaRPr>
          </a:p>
        </p:txBody>
      </p:sp>
      <p:cxnSp>
        <p:nvCxnSpPr>
          <p:cNvPr id="2409" name="Google Shape;2409;p68"/>
          <p:cNvCxnSpPr/>
          <p:nvPr/>
        </p:nvCxnSpPr>
        <p:spPr>
          <a:xfrm rot="10800000" flipH="1">
            <a:off x="2982050" y="2450025"/>
            <a:ext cx="3345000" cy="4500"/>
          </a:xfrm>
          <a:prstGeom prst="straightConnector1">
            <a:avLst/>
          </a:prstGeom>
          <a:noFill/>
          <a:ln w="9525" cap="flat" cmpd="sng">
            <a:solidFill>
              <a:schemeClr val="dk2"/>
            </a:solidFill>
            <a:prstDash val="solid"/>
            <a:round/>
            <a:headEnd type="none" w="med" len="med"/>
            <a:tailEnd type="none" w="med" len="med"/>
          </a:ln>
        </p:spPr>
      </p:cxnSp>
      <p:cxnSp>
        <p:nvCxnSpPr>
          <p:cNvPr id="2410" name="Google Shape;2410;p68"/>
          <p:cNvCxnSpPr>
            <a:stCxn id="2397" idx="2"/>
          </p:cNvCxnSpPr>
          <p:nvPr/>
        </p:nvCxnSpPr>
        <p:spPr>
          <a:xfrm>
            <a:off x="4604175" y="2268975"/>
            <a:ext cx="0" cy="172500"/>
          </a:xfrm>
          <a:prstGeom prst="straightConnector1">
            <a:avLst/>
          </a:prstGeom>
          <a:noFill/>
          <a:ln w="9525" cap="flat" cmpd="sng">
            <a:solidFill>
              <a:schemeClr val="dk2"/>
            </a:solidFill>
            <a:prstDash val="solid"/>
            <a:round/>
            <a:headEnd type="none" w="med" len="med"/>
            <a:tailEnd type="none" w="med" len="med"/>
          </a:ln>
        </p:spPr>
      </p:cxnSp>
      <p:cxnSp>
        <p:nvCxnSpPr>
          <p:cNvPr id="2411" name="Google Shape;2411;p68"/>
          <p:cNvCxnSpPr>
            <a:endCxn id="2407" idx="0"/>
          </p:cNvCxnSpPr>
          <p:nvPr/>
        </p:nvCxnSpPr>
        <p:spPr>
          <a:xfrm>
            <a:off x="2976600" y="2447113"/>
            <a:ext cx="0" cy="185400"/>
          </a:xfrm>
          <a:prstGeom prst="straightConnector1">
            <a:avLst/>
          </a:prstGeom>
          <a:noFill/>
          <a:ln w="9525" cap="flat" cmpd="sng">
            <a:solidFill>
              <a:schemeClr val="dk2"/>
            </a:solidFill>
            <a:prstDash val="solid"/>
            <a:round/>
            <a:headEnd type="none" w="med" len="med"/>
            <a:tailEnd type="none" w="med" len="med"/>
          </a:ln>
        </p:spPr>
      </p:cxnSp>
      <p:cxnSp>
        <p:nvCxnSpPr>
          <p:cNvPr id="2412" name="Google Shape;2412;p68"/>
          <p:cNvCxnSpPr/>
          <p:nvPr/>
        </p:nvCxnSpPr>
        <p:spPr>
          <a:xfrm>
            <a:off x="6327050" y="2450013"/>
            <a:ext cx="0" cy="185400"/>
          </a:xfrm>
          <a:prstGeom prst="straightConnector1">
            <a:avLst/>
          </a:prstGeom>
          <a:noFill/>
          <a:ln w="9525" cap="flat" cmpd="sng">
            <a:solidFill>
              <a:schemeClr val="dk2"/>
            </a:solidFill>
            <a:prstDash val="solid"/>
            <a:round/>
            <a:headEnd type="none" w="med" len="med"/>
            <a:tailEnd type="none" w="med" len="med"/>
          </a:ln>
        </p:spPr>
      </p:cxnSp>
      <p:sp>
        <p:nvSpPr>
          <p:cNvPr id="2413" name="Google Shape;2413;p68"/>
          <p:cNvSpPr/>
          <p:nvPr/>
        </p:nvSpPr>
        <p:spPr>
          <a:xfrm>
            <a:off x="1653600" y="2913175"/>
            <a:ext cx="688800" cy="688800"/>
          </a:xfrm>
          <a:prstGeom prst="mathMultiply">
            <a:avLst>
              <a:gd name="adj1" fmla="val 17022"/>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141300" y="3367225"/>
            <a:ext cx="1512300" cy="1131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a:ea typeface="Catamaran"/>
                <a:cs typeface="Catamaran"/>
                <a:sym typeface="Catamaran"/>
              </a:rPr>
              <a:t>Those who still require finances for basic needs</a:t>
            </a:r>
            <a:endParaRPr>
              <a:latin typeface="Catamaran"/>
              <a:ea typeface="Catamaran"/>
              <a:cs typeface="Catamaran"/>
              <a:sym typeface="Catamaran"/>
            </a:endParaRPr>
          </a:p>
        </p:txBody>
      </p:sp>
      <p:sp>
        <p:nvSpPr>
          <p:cNvPr id="2415" name="Google Shape;2415;p68"/>
          <p:cNvSpPr/>
          <p:nvPr/>
        </p:nvSpPr>
        <p:spPr>
          <a:xfrm>
            <a:off x="1004150" y="2852525"/>
            <a:ext cx="824648" cy="512425"/>
          </a:xfrm>
          <a:custGeom>
            <a:avLst/>
            <a:gdLst/>
            <a:ahLst/>
            <a:cxnLst/>
            <a:rect l="l" t="t" r="r" b="b"/>
            <a:pathLst>
              <a:path w="32238" h="20497" extrusionOk="0">
                <a:moveTo>
                  <a:pt x="0" y="20497"/>
                </a:moveTo>
                <a:cubicBezTo>
                  <a:pt x="0" y="14943"/>
                  <a:pt x="8968" y="6020"/>
                  <a:pt x="12895" y="9947"/>
                </a:cubicBezTo>
                <a:cubicBezTo>
                  <a:pt x="14873" y="11925"/>
                  <a:pt x="15540" y="15499"/>
                  <a:pt x="14654" y="18153"/>
                </a:cubicBezTo>
                <a:cubicBezTo>
                  <a:pt x="13902" y="20408"/>
                  <a:pt x="9301" y="21006"/>
                  <a:pt x="7620" y="19325"/>
                </a:cubicBezTo>
                <a:cubicBezTo>
                  <a:pt x="3729" y="15434"/>
                  <a:pt x="1969" y="6802"/>
                  <a:pt x="5861" y="2913"/>
                </a:cubicBezTo>
                <a:cubicBezTo>
                  <a:pt x="12080" y="-3302"/>
                  <a:pt x="23446" y="2913"/>
                  <a:pt x="32238" y="2913"/>
                </a:cubicBezTo>
              </a:path>
            </a:pathLst>
          </a:custGeom>
          <a:noFill/>
          <a:ln w="19050" cap="flat" cmpd="sng">
            <a:solidFill>
              <a:schemeClr val="accent1"/>
            </a:solidFill>
            <a:prstDash val="solid"/>
            <a:round/>
            <a:headEnd type="none" w="med" len="med"/>
            <a:tailEnd type="none" w="med" len="med"/>
          </a:ln>
        </p:spPr>
      </p:sp>
      <p:pic>
        <p:nvPicPr>
          <p:cNvPr id="2416" name="Google Shape;2416;p68"/>
          <p:cNvPicPr preferRelativeResize="0"/>
          <p:nvPr/>
        </p:nvPicPr>
        <p:blipFill>
          <a:blip r:embed="rId10">
            <a:alphaModFix/>
          </a:blip>
          <a:stretch>
            <a:fillRect/>
          </a:stretch>
        </p:blipFill>
        <p:spPr>
          <a:xfrm>
            <a:off x="7621606" y="3160964"/>
            <a:ext cx="1397204" cy="1131601"/>
          </a:xfrm>
          <a:prstGeom prst="rect">
            <a:avLst/>
          </a:prstGeom>
          <a:noFill/>
          <a:ln>
            <a:noFill/>
          </a:ln>
        </p:spPr>
      </p:pic>
      <p:sp>
        <p:nvSpPr>
          <p:cNvPr id="2417" name="Google Shape;2417;p68"/>
          <p:cNvSpPr txBox="1"/>
          <p:nvPr/>
        </p:nvSpPr>
        <p:spPr>
          <a:xfrm>
            <a:off x="7716000" y="2759863"/>
            <a:ext cx="1208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taatliches"/>
                <a:ea typeface="Staatliches"/>
                <a:cs typeface="Staatliches"/>
                <a:sym typeface="Staatliches"/>
              </a:rPr>
              <a:t>Eg</a:t>
            </a:r>
            <a:r>
              <a:rPr lang="en" sz="1900">
                <a:latin typeface="Staatliches"/>
                <a:ea typeface="Staatliches"/>
                <a:cs typeface="Staatliches"/>
                <a:sym typeface="Staatliches"/>
              </a:rPr>
              <a:t> </a:t>
            </a:r>
            <a:r>
              <a:rPr lang="en" sz="1900">
                <a:solidFill>
                  <a:schemeClr val="accent1"/>
                </a:solidFill>
                <a:latin typeface="Staatliches"/>
                <a:ea typeface="Staatliches"/>
                <a:cs typeface="Staatliches"/>
                <a:sym typeface="Staatliches"/>
              </a:rPr>
              <a:t>SG Bonus</a:t>
            </a:r>
            <a:endParaRPr sz="1900">
              <a:solidFill>
                <a:schemeClr val="accent1"/>
              </a:solidFill>
              <a:latin typeface="Staatliches"/>
              <a:ea typeface="Staatliches"/>
              <a:cs typeface="Staatliches"/>
              <a:sym typeface="Staatliches"/>
            </a:endParaRPr>
          </a:p>
        </p:txBody>
      </p:sp>
      <p:sp>
        <p:nvSpPr>
          <p:cNvPr id="2418" name="Google Shape;2418;p68"/>
          <p:cNvSpPr/>
          <p:nvPr/>
        </p:nvSpPr>
        <p:spPr>
          <a:xfrm>
            <a:off x="4519699" y="2901450"/>
            <a:ext cx="800027" cy="1074800"/>
          </a:xfrm>
          <a:custGeom>
            <a:avLst/>
            <a:gdLst/>
            <a:ahLst/>
            <a:cxnLst/>
            <a:rect l="l" t="t" r="r" b="b"/>
            <a:pathLst>
              <a:path w="23432" h="42992" extrusionOk="0">
                <a:moveTo>
                  <a:pt x="23432" y="0"/>
                </a:moveTo>
                <a:cubicBezTo>
                  <a:pt x="18424" y="0"/>
                  <a:pt x="10579" y="417"/>
                  <a:pt x="9364" y="5276"/>
                </a:cubicBezTo>
                <a:cubicBezTo>
                  <a:pt x="8259" y="9697"/>
                  <a:pt x="12606" y="19527"/>
                  <a:pt x="16398" y="16999"/>
                </a:cubicBezTo>
                <a:cubicBezTo>
                  <a:pt x="19555" y="14895"/>
                  <a:pt x="17652" y="7062"/>
                  <a:pt x="14053" y="5862"/>
                </a:cubicBezTo>
                <a:cubicBezTo>
                  <a:pt x="9730" y="4421"/>
                  <a:pt x="3771" y="8573"/>
                  <a:pt x="2330" y="12896"/>
                </a:cubicBezTo>
                <a:cubicBezTo>
                  <a:pt x="291" y="19013"/>
                  <a:pt x="-1540" y="27082"/>
                  <a:pt x="2330" y="32239"/>
                </a:cubicBezTo>
                <a:cubicBezTo>
                  <a:pt x="4492" y="35121"/>
                  <a:pt x="11911" y="42992"/>
                  <a:pt x="9364" y="40445"/>
                </a:cubicBezTo>
              </a:path>
            </a:pathLst>
          </a:custGeom>
          <a:noFill/>
          <a:ln w="19050" cap="flat" cmpd="sng">
            <a:solidFill>
              <a:schemeClr val="accent1"/>
            </a:solidFill>
            <a:prstDash val="solid"/>
            <a:round/>
            <a:headEnd type="none" w="med" len="med"/>
            <a:tailEnd type="none" w="med" len="med"/>
          </a:ln>
        </p:spPr>
      </p:sp>
      <p:sp>
        <p:nvSpPr>
          <p:cNvPr id="2419" name="Google Shape;2419;p68"/>
          <p:cNvSpPr/>
          <p:nvPr/>
        </p:nvSpPr>
        <p:spPr>
          <a:xfrm>
            <a:off x="4674575" y="3454525"/>
            <a:ext cx="2858100" cy="108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a:ea typeface="Catamaran"/>
                <a:cs typeface="Catamaran"/>
                <a:sym typeface="Catamaran"/>
              </a:rPr>
              <a:t>Channel budget surplus towards those who will benefit more from monetary rewards</a:t>
            </a:r>
            <a:endParaRPr>
              <a:latin typeface="Catamaran"/>
              <a:ea typeface="Catamaran"/>
              <a:cs typeface="Catamaran"/>
              <a:sym typeface="Catamaran"/>
            </a:endParaRPr>
          </a:p>
        </p:txBody>
      </p:sp>
    </p:spTree>
    <p:extLst>
      <p:ext uri="{BB962C8B-B14F-4D97-AF65-F5344CB8AC3E}">
        <p14:creationId xmlns:p14="http://schemas.microsoft.com/office/powerpoint/2010/main" val="284560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69"/>
          <p:cNvSpPr txBox="1">
            <a:spLocks noGrp="1"/>
          </p:cNvSpPr>
          <p:nvPr>
            <p:ph type="title"/>
          </p:nvPr>
        </p:nvSpPr>
        <p:spPr>
          <a:xfrm>
            <a:off x="245025" y="395625"/>
            <a:ext cx="734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Ministry and Individual Level Implementation</a:t>
            </a:r>
            <a:endParaRPr sz="2500"/>
          </a:p>
        </p:txBody>
      </p:sp>
      <p:pic>
        <p:nvPicPr>
          <p:cNvPr id="2426" name="Google Shape;2426;p69"/>
          <p:cNvPicPr preferRelativeResize="0"/>
          <p:nvPr/>
        </p:nvPicPr>
        <p:blipFill>
          <a:blip r:embed="rId3">
            <a:alphaModFix/>
          </a:blip>
          <a:stretch>
            <a:fillRect/>
          </a:stretch>
        </p:blipFill>
        <p:spPr>
          <a:xfrm>
            <a:off x="6553200" y="1028400"/>
            <a:ext cx="970825" cy="970825"/>
          </a:xfrm>
          <a:prstGeom prst="rect">
            <a:avLst/>
          </a:prstGeom>
          <a:noFill/>
          <a:ln>
            <a:noFill/>
          </a:ln>
        </p:spPr>
      </p:pic>
      <p:pic>
        <p:nvPicPr>
          <p:cNvPr id="2427" name="Google Shape;2427;p69"/>
          <p:cNvPicPr preferRelativeResize="0"/>
          <p:nvPr/>
        </p:nvPicPr>
        <p:blipFill>
          <a:blip r:embed="rId4">
            <a:alphaModFix/>
          </a:blip>
          <a:stretch>
            <a:fillRect/>
          </a:stretch>
        </p:blipFill>
        <p:spPr>
          <a:xfrm>
            <a:off x="4578963" y="1148538"/>
            <a:ext cx="1052875" cy="850700"/>
          </a:xfrm>
          <a:prstGeom prst="rect">
            <a:avLst/>
          </a:prstGeom>
          <a:noFill/>
          <a:ln>
            <a:noFill/>
          </a:ln>
        </p:spPr>
      </p:pic>
      <p:pic>
        <p:nvPicPr>
          <p:cNvPr id="2428" name="Google Shape;2428;p69"/>
          <p:cNvPicPr preferRelativeResize="0"/>
          <p:nvPr/>
        </p:nvPicPr>
        <p:blipFill>
          <a:blip r:embed="rId5">
            <a:alphaModFix/>
          </a:blip>
          <a:stretch>
            <a:fillRect/>
          </a:stretch>
        </p:blipFill>
        <p:spPr>
          <a:xfrm>
            <a:off x="5827675" y="1211125"/>
            <a:ext cx="725525" cy="725525"/>
          </a:xfrm>
          <a:prstGeom prst="rect">
            <a:avLst/>
          </a:prstGeom>
          <a:noFill/>
          <a:ln>
            <a:noFill/>
          </a:ln>
        </p:spPr>
      </p:pic>
      <p:sp>
        <p:nvSpPr>
          <p:cNvPr id="2429" name="Google Shape;2429;p69"/>
          <p:cNvSpPr/>
          <p:nvPr/>
        </p:nvSpPr>
        <p:spPr>
          <a:xfrm>
            <a:off x="1383525" y="1148538"/>
            <a:ext cx="27567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atamaran"/>
                <a:ea typeface="Catamaran"/>
                <a:cs typeface="Catamaran"/>
                <a:sym typeface="Catamaran"/>
              </a:rPr>
              <a:t>MSF can </a:t>
            </a:r>
            <a:r>
              <a:rPr lang="en">
                <a:solidFill>
                  <a:schemeClr val="dk1"/>
                </a:solidFill>
                <a:latin typeface="Catamaran"/>
                <a:ea typeface="Catamaran"/>
                <a:cs typeface="Catamaran"/>
                <a:sym typeface="Catamaran"/>
              </a:rPr>
              <a:t>can assign dedicated financial planners to help these people plan their finances properly</a:t>
            </a:r>
            <a:endParaRPr sz="1500">
              <a:latin typeface="Catamaran"/>
              <a:ea typeface="Catamaran"/>
              <a:cs typeface="Catamaran"/>
              <a:sym typeface="Catamaran"/>
            </a:endParaRPr>
          </a:p>
        </p:txBody>
      </p:sp>
      <p:sp>
        <p:nvSpPr>
          <p:cNvPr id="2430" name="Google Shape;2430;p69"/>
          <p:cNvSpPr txBox="1"/>
          <p:nvPr/>
        </p:nvSpPr>
        <p:spPr>
          <a:xfrm>
            <a:off x="962775" y="2280900"/>
            <a:ext cx="7055100" cy="81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000"/>
              </a:spcBef>
              <a:spcAft>
                <a:spcPts val="1000"/>
              </a:spcAft>
              <a:buNone/>
            </a:pPr>
            <a:r>
              <a:rPr lang="en" sz="1900">
                <a:solidFill>
                  <a:schemeClr val="accent1"/>
                </a:solidFill>
                <a:latin typeface="Staatliches"/>
                <a:ea typeface="Staatliches"/>
                <a:cs typeface="Staatliches"/>
                <a:sym typeface="Staatliches"/>
              </a:rPr>
              <a:t>proper financial planning</a:t>
            </a:r>
            <a:r>
              <a:rPr lang="en" sz="1600">
                <a:solidFill>
                  <a:schemeClr val="dk1"/>
                </a:solidFill>
                <a:latin typeface="Staatliches"/>
                <a:ea typeface="Staatliches"/>
                <a:cs typeface="Staatliches"/>
                <a:sym typeface="Staatliches"/>
              </a:rPr>
              <a:t> is required so that these people will be able to eventually achieve the </a:t>
            </a:r>
            <a:r>
              <a:rPr lang="en" sz="1900">
                <a:solidFill>
                  <a:schemeClr val="accent1"/>
                </a:solidFill>
                <a:latin typeface="Staatliches"/>
                <a:ea typeface="Staatliches"/>
                <a:cs typeface="Staatliches"/>
                <a:sym typeface="Staatliches"/>
              </a:rPr>
              <a:t>financial freedom</a:t>
            </a:r>
            <a:r>
              <a:rPr lang="en" sz="1600">
                <a:solidFill>
                  <a:schemeClr val="dk1"/>
                </a:solidFill>
                <a:latin typeface="Staatliches"/>
                <a:ea typeface="Staatliches"/>
                <a:cs typeface="Staatliches"/>
                <a:sym typeface="Staatliches"/>
              </a:rPr>
              <a:t> required to make their own life choices</a:t>
            </a:r>
            <a:endParaRPr sz="1800">
              <a:latin typeface="Staatliches"/>
              <a:ea typeface="Staatliches"/>
              <a:cs typeface="Staatliches"/>
              <a:sym typeface="Staatliches"/>
            </a:endParaRPr>
          </a:p>
        </p:txBody>
      </p:sp>
      <p:sp>
        <p:nvSpPr>
          <p:cNvPr id="2431" name="Google Shape;2431;p69"/>
          <p:cNvSpPr/>
          <p:nvPr/>
        </p:nvSpPr>
        <p:spPr>
          <a:xfrm>
            <a:off x="803550" y="3433950"/>
            <a:ext cx="1842900" cy="9453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Staatliches"/>
                <a:ea typeface="Staatliches"/>
                <a:cs typeface="Staatliches"/>
                <a:sym typeface="Staatliches"/>
              </a:rPr>
              <a:t>Expert financial planners</a:t>
            </a:r>
            <a:endParaRPr sz="1700">
              <a:solidFill>
                <a:schemeClr val="lt1"/>
              </a:solidFill>
              <a:latin typeface="Staatliches"/>
              <a:ea typeface="Staatliches"/>
              <a:cs typeface="Staatliches"/>
              <a:sym typeface="Staatliches"/>
            </a:endParaRPr>
          </a:p>
        </p:txBody>
      </p:sp>
      <p:sp>
        <p:nvSpPr>
          <p:cNvPr id="2432" name="Google Shape;2432;p69"/>
          <p:cNvSpPr/>
          <p:nvPr/>
        </p:nvSpPr>
        <p:spPr>
          <a:xfrm>
            <a:off x="2842375" y="3433950"/>
            <a:ext cx="16722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atamaran"/>
                <a:ea typeface="Catamaran"/>
                <a:cs typeface="Catamaran"/>
                <a:sym typeface="Catamaran"/>
              </a:rPr>
              <a:t>Solve their specific financial issues</a:t>
            </a:r>
            <a:endParaRPr sz="1500">
              <a:latin typeface="Catamaran"/>
              <a:ea typeface="Catamaran"/>
              <a:cs typeface="Catamaran"/>
              <a:sym typeface="Catamaran"/>
            </a:endParaRPr>
          </a:p>
        </p:txBody>
      </p:sp>
      <p:sp>
        <p:nvSpPr>
          <p:cNvPr id="2433" name="Google Shape;2433;p69"/>
          <p:cNvSpPr/>
          <p:nvPr/>
        </p:nvSpPr>
        <p:spPr>
          <a:xfrm>
            <a:off x="4652400" y="3433950"/>
            <a:ext cx="16722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atamaran"/>
                <a:ea typeface="Catamaran"/>
                <a:cs typeface="Catamaran"/>
                <a:sym typeface="Catamaran"/>
              </a:rPr>
              <a:t>Long term financial planning </a:t>
            </a:r>
            <a:endParaRPr sz="1500">
              <a:latin typeface="Catamaran"/>
              <a:ea typeface="Catamaran"/>
              <a:cs typeface="Catamaran"/>
              <a:sym typeface="Catamaran"/>
            </a:endParaRPr>
          </a:p>
        </p:txBody>
      </p:sp>
      <p:sp>
        <p:nvSpPr>
          <p:cNvPr id="2434" name="Google Shape;2434;p69"/>
          <p:cNvSpPr/>
          <p:nvPr/>
        </p:nvSpPr>
        <p:spPr>
          <a:xfrm>
            <a:off x="6462425" y="3433950"/>
            <a:ext cx="22590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atamaran"/>
                <a:ea typeface="Catamaran"/>
                <a:cs typeface="Catamaran"/>
                <a:sym typeface="Catamaran"/>
              </a:rPr>
              <a:t>Mandatory pro-bono work for financial institutions </a:t>
            </a:r>
            <a:endParaRPr sz="1500">
              <a:latin typeface="Catamaran"/>
              <a:ea typeface="Catamaran"/>
              <a:cs typeface="Catamaran"/>
              <a:sym typeface="Catamaran"/>
            </a:endParaRPr>
          </a:p>
        </p:txBody>
      </p:sp>
      <p:sp>
        <p:nvSpPr>
          <p:cNvPr id="2435" name="Google Shape;2435;p69"/>
          <p:cNvSpPr txBox="1"/>
          <p:nvPr/>
        </p:nvSpPr>
        <p:spPr>
          <a:xfrm>
            <a:off x="2842375" y="3166525"/>
            <a:ext cx="340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1"/>
                </a:solidFill>
                <a:latin typeface="Staatliches"/>
                <a:ea typeface="Staatliches"/>
                <a:cs typeface="Staatliches"/>
                <a:sym typeface="Staatliches"/>
              </a:rPr>
              <a:t>1.</a:t>
            </a:r>
            <a:endParaRPr/>
          </a:p>
        </p:txBody>
      </p:sp>
      <p:sp>
        <p:nvSpPr>
          <p:cNvPr id="2436" name="Google Shape;2436;p69"/>
          <p:cNvSpPr txBox="1"/>
          <p:nvPr/>
        </p:nvSpPr>
        <p:spPr>
          <a:xfrm>
            <a:off x="4710500" y="3166513"/>
            <a:ext cx="510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1"/>
                </a:solidFill>
                <a:latin typeface="Staatliches"/>
                <a:ea typeface="Staatliches"/>
                <a:cs typeface="Staatliches"/>
                <a:sym typeface="Staatliches"/>
              </a:rPr>
              <a:t>2.</a:t>
            </a:r>
            <a:endParaRPr/>
          </a:p>
        </p:txBody>
      </p:sp>
      <p:sp>
        <p:nvSpPr>
          <p:cNvPr id="2437" name="Google Shape;2437;p69"/>
          <p:cNvSpPr txBox="1"/>
          <p:nvPr/>
        </p:nvSpPr>
        <p:spPr>
          <a:xfrm>
            <a:off x="6462425" y="3166513"/>
            <a:ext cx="510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1"/>
                </a:solidFill>
                <a:latin typeface="Staatliches"/>
                <a:ea typeface="Staatliches"/>
                <a:cs typeface="Staatliches"/>
                <a:sym typeface="Staatliches"/>
              </a:rPr>
              <a:t>3.</a:t>
            </a:r>
            <a:endParaRPr/>
          </a:p>
        </p:txBody>
      </p:sp>
    </p:spTree>
    <p:extLst>
      <p:ext uri="{BB962C8B-B14F-4D97-AF65-F5344CB8AC3E}">
        <p14:creationId xmlns:p14="http://schemas.microsoft.com/office/powerpoint/2010/main" val="114791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73"/>
          <p:cNvSpPr txBox="1">
            <a:spLocks noGrp="1"/>
          </p:cNvSpPr>
          <p:nvPr>
            <p:ph type="title"/>
          </p:nvPr>
        </p:nvSpPr>
        <p:spPr>
          <a:xfrm>
            <a:off x="3292050" y="1624900"/>
            <a:ext cx="2559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rPr>
              <a:t>Financial well-being detection System</a:t>
            </a:r>
            <a:endParaRPr sz="1200">
              <a:solidFill>
                <a:srgbClr val="434343"/>
              </a:solidFill>
            </a:endParaRPr>
          </a:p>
        </p:txBody>
      </p:sp>
      <p:sp>
        <p:nvSpPr>
          <p:cNvPr id="2492" name="Google Shape;2492;p73"/>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3" name="Google Shape;2493;p73"/>
          <p:cNvCxnSpPr/>
          <p:nvPr/>
        </p:nvCxnSpPr>
        <p:spPr>
          <a:xfrm>
            <a:off x="2119500" y="2142700"/>
            <a:ext cx="4868400" cy="0"/>
          </a:xfrm>
          <a:prstGeom prst="straightConnector1">
            <a:avLst/>
          </a:prstGeom>
          <a:noFill/>
          <a:ln w="9525" cap="flat" cmpd="sng">
            <a:solidFill>
              <a:schemeClr val="dk2"/>
            </a:solidFill>
            <a:prstDash val="solid"/>
            <a:round/>
            <a:headEnd type="none" w="med" len="med"/>
            <a:tailEnd type="none" w="med" len="med"/>
          </a:ln>
        </p:spPr>
      </p:cxnSp>
      <p:sp>
        <p:nvSpPr>
          <p:cNvPr id="2494" name="Google Shape;2494;p73"/>
          <p:cNvSpPr txBox="1">
            <a:spLocks noGrp="1"/>
          </p:cNvSpPr>
          <p:nvPr>
            <p:ph type="title"/>
          </p:nvPr>
        </p:nvSpPr>
        <p:spPr>
          <a:xfrm>
            <a:off x="3036000" y="2318063"/>
            <a:ext cx="3035400" cy="273300"/>
          </a:xfrm>
          <a:prstGeom prst="rect">
            <a:avLst/>
          </a:prstGeom>
          <a:solidFill>
            <a:srgbClr val="00C3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495" name="Google Shape;2495;p73"/>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496" name="Google Shape;2496;p73"/>
          <p:cNvSpPr txBox="1">
            <a:spLocks noGrp="1"/>
          </p:cNvSpPr>
          <p:nvPr>
            <p:ph type="title"/>
          </p:nvPr>
        </p:nvSpPr>
        <p:spPr>
          <a:xfrm>
            <a:off x="3042100" y="2726626"/>
            <a:ext cx="3035400" cy="273300"/>
          </a:xfrm>
          <a:prstGeom prst="rect">
            <a:avLst/>
          </a:prstGeom>
          <a:solidFill>
            <a:srgbClr val="EBB55A"/>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search Existing Entries</a:t>
            </a:r>
            <a:endParaRPr sz="1300">
              <a:solidFill>
                <a:srgbClr val="FFFFFF"/>
              </a:solidFill>
            </a:endParaRPr>
          </a:p>
        </p:txBody>
      </p:sp>
      <p:sp>
        <p:nvSpPr>
          <p:cNvPr id="2497" name="Google Shape;2497;p73"/>
          <p:cNvSpPr txBox="1">
            <a:spLocks noGrp="1"/>
          </p:cNvSpPr>
          <p:nvPr>
            <p:ph type="title"/>
          </p:nvPr>
        </p:nvSpPr>
        <p:spPr>
          <a:xfrm>
            <a:off x="3048200" y="3135190"/>
            <a:ext cx="3035400" cy="2733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Edit Model Features</a:t>
            </a:r>
            <a:endParaRPr sz="1300">
              <a:solidFill>
                <a:srgbClr val="FFFFFF"/>
              </a:solidFill>
            </a:endParaRPr>
          </a:p>
        </p:txBody>
      </p:sp>
      <p:sp>
        <p:nvSpPr>
          <p:cNvPr id="2498" name="Google Shape;2498;p73"/>
          <p:cNvSpPr txBox="1">
            <a:spLocks noGrp="1"/>
          </p:cNvSpPr>
          <p:nvPr>
            <p:ph type="title"/>
          </p:nvPr>
        </p:nvSpPr>
        <p:spPr>
          <a:xfrm>
            <a:off x="3054300" y="3543754"/>
            <a:ext cx="3035400" cy="273300"/>
          </a:xfrm>
          <a:prstGeom prst="rect">
            <a:avLst/>
          </a:prstGeom>
          <a:solidFill>
            <a:srgbClr val="5F819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View at-risk database</a:t>
            </a:r>
            <a:endParaRPr sz="1300">
              <a:solidFill>
                <a:srgbClr val="FFFFFF"/>
              </a:solidFill>
            </a:endParaRPr>
          </a:p>
        </p:txBody>
      </p:sp>
      <p:sp>
        <p:nvSpPr>
          <p:cNvPr id="2499" name="Google Shape;2499;p73"/>
          <p:cNvSpPr txBox="1">
            <a:spLocks noGrp="1"/>
          </p:cNvSpPr>
          <p:nvPr>
            <p:ph type="title"/>
          </p:nvPr>
        </p:nvSpPr>
        <p:spPr>
          <a:xfrm>
            <a:off x="3292050" y="1380700"/>
            <a:ext cx="2559900" cy="320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SG finscan</a:t>
            </a:r>
            <a:endParaRPr sz="3000">
              <a:solidFill>
                <a:schemeClr val="accent1"/>
              </a:solidFill>
            </a:endParaRPr>
          </a:p>
        </p:txBody>
      </p:sp>
      <p:sp>
        <p:nvSpPr>
          <p:cNvPr id="2500" name="Google Shape;2500;p73"/>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3"/>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2339381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74"/>
          <p:cNvSpPr txBox="1">
            <a:spLocks noGrp="1"/>
          </p:cNvSpPr>
          <p:nvPr>
            <p:ph type="title"/>
          </p:nvPr>
        </p:nvSpPr>
        <p:spPr>
          <a:xfrm>
            <a:off x="3657825" y="540000"/>
            <a:ext cx="476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rPr>
              <a:t>AML Detection System</a:t>
            </a:r>
            <a:endParaRPr sz="1200">
              <a:solidFill>
                <a:srgbClr val="FFFFFF"/>
              </a:solidFill>
            </a:endParaRPr>
          </a:p>
        </p:txBody>
      </p:sp>
      <p:sp>
        <p:nvSpPr>
          <p:cNvPr id="2508" name="Google Shape;2508;p74"/>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9" name="Google Shape;2509;p74"/>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510" name="Google Shape;2510;p74"/>
          <p:cNvSpPr txBox="1">
            <a:spLocks noGrp="1"/>
          </p:cNvSpPr>
          <p:nvPr>
            <p:ph type="title"/>
          </p:nvPr>
        </p:nvSpPr>
        <p:spPr>
          <a:xfrm>
            <a:off x="3584700" y="1556800"/>
            <a:ext cx="1974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252525"/>
                </a:solidFill>
              </a:rPr>
              <a:t>New Citizen Entry</a:t>
            </a:r>
            <a:endParaRPr sz="1700" b="1">
              <a:solidFill>
                <a:srgbClr val="252525"/>
              </a:solidFill>
            </a:endParaRPr>
          </a:p>
        </p:txBody>
      </p:sp>
      <p:cxnSp>
        <p:nvCxnSpPr>
          <p:cNvPr id="2511" name="Google Shape;2511;p74"/>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12" name="Google Shape;2512;p74"/>
          <p:cNvSpPr/>
          <p:nvPr/>
        </p:nvSpPr>
        <p:spPr>
          <a:xfrm>
            <a:off x="2494400" y="2126275"/>
            <a:ext cx="891900" cy="891900"/>
          </a:xfrm>
          <a:prstGeom prst="ellipse">
            <a:avLst/>
          </a:prstGeom>
          <a:solidFill>
            <a:srgbClr val="EB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9CB9C"/>
              </a:solidFill>
            </a:endParaRPr>
          </a:p>
        </p:txBody>
      </p:sp>
      <p:sp>
        <p:nvSpPr>
          <p:cNvPr id="2513" name="Google Shape;2513;p74"/>
          <p:cNvSpPr/>
          <p:nvPr/>
        </p:nvSpPr>
        <p:spPr>
          <a:xfrm>
            <a:off x="4126050" y="2126275"/>
            <a:ext cx="891900" cy="89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5757700" y="2125800"/>
            <a:ext cx="891900" cy="891900"/>
          </a:xfrm>
          <a:prstGeom prst="ellipse">
            <a:avLst/>
          </a:pr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txBox="1">
            <a:spLocks noGrp="1"/>
          </p:cNvSpPr>
          <p:nvPr>
            <p:ph type="title"/>
          </p:nvPr>
        </p:nvSpPr>
        <p:spPr>
          <a:xfrm>
            <a:off x="5767700" y="2564425"/>
            <a:ext cx="891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rPr>
              <a:t>Manual Entry</a:t>
            </a:r>
            <a:endParaRPr sz="1100">
              <a:solidFill>
                <a:srgbClr val="FFFFFF"/>
              </a:solidFill>
            </a:endParaRPr>
          </a:p>
        </p:txBody>
      </p:sp>
      <p:sp>
        <p:nvSpPr>
          <p:cNvPr id="2516" name="Google Shape;2516;p74"/>
          <p:cNvSpPr txBox="1">
            <a:spLocks noGrp="1"/>
          </p:cNvSpPr>
          <p:nvPr>
            <p:ph type="title"/>
          </p:nvPr>
        </p:nvSpPr>
        <p:spPr>
          <a:xfrm>
            <a:off x="4126050" y="2563950"/>
            <a:ext cx="891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rPr>
              <a:t>Upload PDF</a:t>
            </a:r>
            <a:endParaRPr sz="1100">
              <a:solidFill>
                <a:srgbClr val="FFFFFF"/>
              </a:solidFill>
            </a:endParaRPr>
          </a:p>
        </p:txBody>
      </p:sp>
      <p:sp>
        <p:nvSpPr>
          <p:cNvPr id="2517" name="Google Shape;2517;p74"/>
          <p:cNvSpPr txBox="1">
            <a:spLocks noGrp="1"/>
          </p:cNvSpPr>
          <p:nvPr>
            <p:ph type="title"/>
          </p:nvPr>
        </p:nvSpPr>
        <p:spPr>
          <a:xfrm>
            <a:off x="2494400" y="2487750"/>
            <a:ext cx="891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rPr>
              <a:t>Read from Scan</a:t>
            </a:r>
            <a:endParaRPr sz="1100">
              <a:solidFill>
                <a:srgbClr val="FFFFFF"/>
              </a:solidFill>
            </a:endParaRPr>
          </a:p>
        </p:txBody>
      </p:sp>
      <p:pic>
        <p:nvPicPr>
          <p:cNvPr id="2518" name="Google Shape;2518;p74"/>
          <p:cNvPicPr preferRelativeResize="0"/>
          <p:nvPr/>
        </p:nvPicPr>
        <p:blipFill>
          <a:blip r:embed="rId3">
            <a:alphaModFix/>
          </a:blip>
          <a:stretch>
            <a:fillRect/>
          </a:stretch>
        </p:blipFill>
        <p:spPr>
          <a:xfrm>
            <a:off x="4449075" y="2306375"/>
            <a:ext cx="320400" cy="320400"/>
          </a:xfrm>
          <a:prstGeom prst="rect">
            <a:avLst/>
          </a:prstGeom>
          <a:noFill/>
          <a:ln>
            <a:noFill/>
          </a:ln>
        </p:spPr>
      </p:pic>
      <p:pic>
        <p:nvPicPr>
          <p:cNvPr id="2519" name="Google Shape;2519;p74"/>
          <p:cNvPicPr preferRelativeResize="0"/>
          <p:nvPr/>
        </p:nvPicPr>
        <p:blipFill>
          <a:blip r:embed="rId4">
            <a:alphaModFix/>
          </a:blip>
          <a:stretch>
            <a:fillRect/>
          </a:stretch>
        </p:blipFill>
        <p:spPr>
          <a:xfrm>
            <a:off x="2790850" y="2240525"/>
            <a:ext cx="299700" cy="299700"/>
          </a:xfrm>
          <a:prstGeom prst="rect">
            <a:avLst/>
          </a:prstGeom>
          <a:noFill/>
          <a:ln>
            <a:noFill/>
          </a:ln>
        </p:spPr>
      </p:pic>
      <p:pic>
        <p:nvPicPr>
          <p:cNvPr id="2520" name="Google Shape;2520;p74"/>
          <p:cNvPicPr preferRelativeResize="0"/>
          <p:nvPr/>
        </p:nvPicPr>
        <p:blipFill>
          <a:blip r:embed="rId5">
            <a:alphaModFix/>
          </a:blip>
          <a:stretch>
            <a:fillRect/>
          </a:stretch>
        </p:blipFill>
        <p:spPr>
          <a:xfrm>
            <a:off x="6053450" y="2306375"/>
            <a:ext cx="320400" cy="320400"/>
          </a:xfrm>
          <a:prstGeom prst="rect">
            <a:avLst/>
          </a:prstGeom>
          <a:noFill/>
          <a:ln>
            <a:noFill/>
          </a:ln>
        </p:spPr>
      </p:pic>
      <p:sp>
        <p:nvSpPr>
          <p:cNvPr id="2521" name="Google Shape;2521;p74"/>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22" name="Google Shape;2522;p74"/>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23" name="Google Shape;2523;p74"/>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24" name="Google Shape;2524;p74"/>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04116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75"/>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2" name="Google Shape;2532;p75"/>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533" name="Google Shape;2533;p75"/>
          <p:cNvSpPr txBox="1">
            <a:spLocks noGrp="1"/>
          </p:cNvSpPr>
          <p:nvPr>
            <p:ph type="title"/>
          </p:nvPr>
        </p:nvSpPr>
        <p:spPr>
          <a:xfrm>
            <a:off x="3584700" y="1252000"/>
            <a:ext cx="1974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000000"/>
                </a:solidFill>
              </a:rPr>
              <a:t>New Citizen Entry</a:t>
            </a:r>
            <a:endParaRPr sz="1200" b="1">
              <a:solidFill>
                <a:srgbClr val="000000"/>
              </a:solidFill>
            </a:endParaRPr>
          </a:p>
        </p:txBody>
      </p:sp>
      <p:sp>
        <p:nvSpPr>
          <p:cNvPr id="2534" name="Google Shape;2534;p75"/>
          <p:cNvSpPr txBox="1">
            <a:spLocks noGrp="1"/>
          </p:cNvSpPr>
          <p:nvPr>
            <p:ph type="title"/>
          </p:nvPr>
        </p:nvSpPr>
        <p:spPr>
          <a:xfrm>
            <a:off x="2643550" y="1672300"/>
            <a:ext cx="1450500" cy="4203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rgbClr val="000000"/>
                </a:solidFill>
              </a:rPr>
              <a:t>Nric number</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Full Name</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Date of birth</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Income amount</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marL="0" lvl="0" indent="0" algn="r" rtl="0">
              <a:lnSpc>
                <a:spcPct val="115000"/>
              </a:lnSpc>
              <a:spcBef>
                <a:spcPts val="0"/>
              </a:spcBef>
              <a:spcAft>
                <a:spcPts val="0"/>
              </a:spcAft>
              <a:buNone/>
            </a:pPr>
            <a:endParaRPr sz="1200">
              <a:solidFill>
                <a:srgbClr val="000000"/>
              </a:solidFill>
            </a:endParaRPr>
          </a:p>
          <a:p>
            <a:pPr marL="0" lvl="0" indent="0" algn="r" rtl="0">
              <a:lnSpc>
                <a:spcPct val="115000"/>
              </a:lnSpc>
              <a:spcBef>
                <a:spcPts val="0"/>
              </a:spcBef>
              <a:spcAft>
                <a:spcPts val="0"/>
              </a:spcAft>
              <a:buNone/>
            </a:pPr>
            <a:r>
              <a:rPr lang="en" sz="1200" u="sng">
                <a:solidFill>
                  <a:srgbClr val="000000"/>
                </a:solidFill>
              </a:rPr>
              <a:t>details</a:t>
            </a:r>
            <a:endParaRPr sz="1200" u="sng">
              <a:solidFill>
                <a:srgbClr val="000000"/>
              </a:solidFill>
            </a:endParaRPr>
          </a:p>
          <a:p>
            <a:pPr marL="0" lvl="0" indent="0" algn="r" rtl="0">
              <a:lnSpc>
                <a:spcPct val="115000"/>
              </a:lnSpc>
              <a:spcBef>
                <a:spcPts val="0"/>
              </a:spcBef>
              <a:spcAft>
                <a:spcPts val="0"/>
              </a:spcAft>
              <a:buNone/>
            </a:pPr>
            <a:r>
              <a:rPr lang="en" sz="1200">
                <a:solidFill>
                  <a:srgbClr val="000000"/>
                </a:solidFill>
              </a:rPr>
              <a:t>Marital status</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Education level</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Financial knowledge</a:t>
            </a:r>
            <a:endParaRPr sz="1200">
              <a:solidFill>
                <a:srgbClr val="000000"/>
              </a:solidFill>
            </a:endParaRPr>
          </a:p>
        </p:txBody>
      </p:sp>
      <p:sp>
        <p:nvSpPr>
          <p:cNvPr id="2535" name="Google Shape;2535;p75"/>
          <p:cNvSpPr/>
          <p:nvPr/>
        </p:nvSpPr>
        <p:spPr>
          <a:xfrm>
            <a:off x="4251475" y="17965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4251475" y="200922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4251475" y="222195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4251475" y="243467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4251475" y="26474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4251475" y="307285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4251475" y="328557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4251475" y="34983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4251475" y="371102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46" name="Google Shape;2546;p75"/>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47" name="Google Shape;2547;p75"/>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49" name="Google Shape;2549;p75"/>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87517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76"/>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5" name="Google Shape;2555;p76"/>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556" name="Google Shape;2556;p76"/>
          <p:cNvSpPr txBox="1">
            <a:spLocks noGrp="1"/>
          </p:cNvSpPr>
          <p:nvPr>
            <p:ph type="title"/>
          </p:nvPr>
        </p:nvSpPr>
        <p:spPr>
          <a:xfrm>
            <a:off x="3048000" y="2888775"/>
            <a:ext cx="30480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000000"/>
                </a:solidFill>
              </a:rPr>
              <a:t>Assessing financial well-being</a:t>
            </a:r>
            <a:endParaRPr sz="1500" b="1">
              <a:solidFill>
                <a:srgbClr val="000000"/>
              </a:solidFill>
            </a:endParaRPr>
          </a:p>
        </p:txBody>
      </p:sp>
      <p:pic>
        <p:nvPicPr>
          <p:cNvPr id="2557" name="Google Shape;2557;p76"/>
          <p:cNvPicPr preferRelativeResize="0"/>
          <p:nvPr/>
        </p:nvPicPr>
        <p:blipFill>
          <a:blip r:embed="rId3">
            <a:alphaModFix/>
          </a:blip>
          <a:stretch>
            <a:fillRect/>
          </a:stretch>
        </p:blipFill>
        <p:spPr>
          <a:xfrm>
            <a:off x="4051500" y="1767575"/>
            <a:ext cx="1023250" cy="1023250"/>
          </a:xfrm>
          <a:prstGeom prst="rect">
            <a:avLst/>
          </a:prstGeom>
          <a:noFill/>
          <a:ln>
            <a:noFill/>
          </a:ln>
        </p:spPr>
      </p:pic>
      <p:sp>
        <p:nvSpPr>
          <p:cNvPr id="2558" name="Google Shape;2558;p76"/>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6"/>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60" name="Google Shape;2560;p76"/>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61" name="Google Shape;2561;p76"/>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63" name="Google Shape;2563;p76"/>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655682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37"/>
          <p:cNvSpPr txBox="1">
            <a:spLocks noGrp="1"/>
          </p:cNvSpPr>
          <p:nvPr>
            <p:ph type="title"/>
          </p:nvPr>
        </p:nvSpPr>
        <p:spPr>
          <a:xfrm>
            <a:off x="0" y="-19735"/>
            <a:ext cx="38571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BACKGROUND </a:t>
            </a:r>
            <a:endParaRPr sz="2500"/>
          </a:p>
        </p:txBody>
      </p:sp>
      <p:sp>
        <p:nvSpPr>
          <p:cNvPr id="2076" name="Google Shape;2076;p37"/>
          <p:cNvSpPr txBox="1">
            <a:spLocks noGrp="1"/>
          </p:cNvSpPr>
          <p:nvPr>
            <p:ph type="subTitle" idx="1"/>
          </p:nvPr>
        </p:nvSpPr>
        <p:spPr>
          <a:xfrm>
            <a:off x="183013" y="1170957"/>
            <a:ext cx="5664900" cy="2320317"/>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Singapore is only ranked </a:t>
            </a:r>
            <a:r>
              <a:rPr lang="en" b="1" dirty="0"/>
              <a:t>31st</a:t>
            </a:r>
            <a:r>
              <a:rPr lang="en" dirty="0"/>
              <a:t> on the happiness index</a:t>
            </a:r>
            <a:endParaRPr dirty="0"/>
          </a:p>
          <a:p>
            <a:pPr marL="457200" lvl="0" indent="-361950" algn="l" rtl="0">
              <a:spcBef>
                <a:spcPts val="0"/>
              </a:spcBef>
              <a:spcAft>
                <a:spcPts val="0"/>
              </a:spcAft>
              <a:buSzPts val="2100"/>
              <a:buChar char="●"/>
            </a:pPr>
            <a:r>
              <a:rPr lang="en" dirty="0"/>
              <a:t>Ranked only </a:t>
            </a:r>
            <a:r>
              <a:rPr lang="en" b="1" dirty="0"/>
              <a:t>14th</a:t>
            </a:r>
            <a:r>
              <a:rPr lang="en" dirty="0"/>
              <a:t> in freedom to make life choices </a:t>
            </a:r>
            <a:endParaRPr dirty="0"/>
          </a:p>
          <a:p>
            <a:pPr marL="457200" lvl="0" indent="-361950" algn="l" rtl="0">
              <a:spcBef>
                <a:spcPts val="0"/>
              </a:spcBef>
              <a:spcAft>
                <a:spcPts val="0"/>
              </a:spcAft>
              <a:buSzPts val="2100"/>
              <a:buChar char="●"/>
            </a:pPr>
            <a:r>
              <a:rPr lang="en" dirty="0"/>
              <a:t>Freedom to make life choices linked to financial well-being</a:t>
            </a:r>
            <a:endParaRPr dirty="0"/>
          </a:p>
        </p:txBody>
      </p:sp>
      <p:pic>
        <p:nvPicPr>
          <p:cNvPr id="2078" name="Google Shape;2078;p37"/>
          <p:cNvPicPr preferRelativeResize="0"/>
          <p:nvPr/>
        </p:nvPicPr>
        <p:blipFill>
          <a:blip r:embed="rId3">
            <a:alphaModFix/>
          </a:blip>
          <a:stretch>
            <a:fillRect/>
          </a:stretch>
        </p:blipFill>
        <p:spPr>
          <a:xfrm>
            <a:off x="5921153" y="914875"/>
            <a:ext cx="3009100" cy="1660509"/>
          </a:xfrm>
          <a:prstGeom prst="rect">
            <a:avLst/>
          </a:prstGeom>
          <a:noFill/>
          <a:ln>
            <a:noFill/>
          </a:ln>
        </p:spPr>
      </p:pic>
      <p:pic>
        <p:nvPicPr>
          <p:cNvPr id="2079" name="Google Shape;2079;p37"/>
          <p:cNvPicPr preferRelativeResize="0"/>
          <p:nvPr/>
        </p:nvPicPr>
        <p:blipFill>
          <a:blip r:embed="rId4">
            <a:alphaModFix/>
          </a:blip>
          <a:stretch>
            <a:fillRect/>
          </a:stretch>
        </p:blipFill>
        <p:spPr>
          <a:xfrm>
            <a:off x="200825" y="2599699"/>
            <a:ext cx="5629275" cy="1933575"/>
          </a:xfrm>
          <a:prstGeom prst="rect">
            <a:avLst/>
          </a:prstGeom>
          <a:noFill/>
          <a:ln w="19050" cap="flat" cmpd="sng">
            <a:solidFill>
              <a:srgbClr val="000000"/>
            </a:solidFill>
            <a:prstDash val="solid"/>
            <a:round/>
            <a:headEnd type="none" w="sm" len="sm"/>
            <a:tailEnd type="none" w="sm" len="sm"/>
          </a:ln>
        </p:spPr>
      </p:pic>
      <p:sp>
        <p:nvSpPr>
          <p:cNvPr id="2080" name="Google Shape;2080;p37"/>
          <p:cNvSpPr/>
          <p:nvPr/>
        </p:nvSpPr>
        <p:spPr>
          <a:xfrm>
            <a:off x="3857100" y="2475836"/>
            <a:ext cx="674700" cy="2181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944475" y="2475836"/>
            <a:ext cx="674700" cy="2181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77"/>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9" name="Google Shape;2569;p77"/>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570" name="Google Shape;2570;p77"/>
          <p:cNvSpPr txBox="1">
            <a:spLocks noGrp="1"/>
          </p:cNvSpPr>
          <p:nvPr>
            <p:ph type="title"/>
          </p:nvPr>
        </p:nvSpPr>
        <p:spPr>
          <a:xfrm>
            <a:off x="2930775" y="1252000"/>
            <a:ext cx="3282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000000"/>
                </a:solidFill>
              </a:rPr>
              <a:t>Citizen financial well-being report</a:t>
            </a:r>
            <a:endParaRPr sz="1400" b="1">
              <a:solidFill>
                <a:srgbClr val="000000"/>
              </a:solidFill>
            </a:endParaRPr>
          </a:p>
        </p:txBody>
      </p:sp>
      <p:sp>
        <p:nvSpPr>
          <p:cNvPr id="2571" name="Google Shape;2571;p77"/>
          <p:cNvSpPr/>
          <p:nvPr/>
        </p:nvSpPr>
        <p:spPr>
          <a:xfrm>
            <a:off x="2419675" y="1672300"/>
            <a:ext cx="742200" cy="7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72" name="Google Shape;2572;p77"/>
          <p:cNvSpPr txBox="1">
            <a:spLocks noGrp="1"/>
          </p:cNvSpPr>
          <p:nvPr>
            <p:ph type="title"/>
          </p:nvPr>
        </p:nvSpPr>
        <p:spPr>
          <a:xfrm>
            <a:off x="2304175" y="1672300"/>
            <a:ext cx="9732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FFFFFF"/>
                </a:solidFill>
              </a:rPr>
              <a:t>At</a:t>
            </a:r>
            <a:endParaRPr sz="1900">
              <a:solidFill>
                <a:srgbClr val="FFFFFF"/>
              </a:solidFill>
            </a:endParaRPr>
          </a:p>
          <a:p>
            <a:pPr marL="0" lvl="0" indent="0" algn="ctr" rtl="0">
              <a:spcBef>
                <a:spcPts val="0"/>
              </a:spcBef>
              <a:spcAft>
                <a:spcPts val="0"/>
              </a:spcAft>
              <a:buNone/>
            </a:pPr>
            <a:r>
              <a:rPr lang="en" sz="1900">
                <a:solidFill>
                  <a:srgbClr val="FFFFFF"/>
                </a:solidFill>
              </a:rPr>
              <a:t>risk</a:t>
            </a:r>
            <a:endParaRPr sz="1900">
              <a:solidFill>
                <a:srgbClr val="FFFFFF"/>
              </a:solidFill>
            </a:endParaRPr>
          </a:p>
        </p:txBody>
      </p:sp>
      <p:sp>
        <p:nvSpPr>
          <p:cNvPr id="2573" name="Google Shape;2573;p77"/>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75" name="Google Shape;2575;p77"/>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76" name="Google Shape;2576;p77"/>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77" name="Google Shape;2577;p77"/>
          <p:cNvSpPr txBox="1">
            <a:spLocks noGrp="1"/>
          </p:cNvSpPr>
          <p:nvPr>
            <p:ph type="title"/>
          </p:nvPr>
        </p:nvSpPr>
        <p:spPr>
          <a:xfrm>
            <a:off x="2719750" y="1672300"/>
            <a:ext cx="1450500" cy="4203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rgbClr val="000000"/>
                </a:solidFill>
              </a:rPr>
              <a:t>Nric number</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Full Name</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Date of birth</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Income amount</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p:txBody>
      </p:sp>
      <p:sp>
        <p:nvSpPr>
          <p:cNvPr id="2578" name="Google Shape;2578;p77"/>
          <p:cNvSpPr/>
          <p:nvPr/>
        </p:nvSpPr>
        <p:spPr>
          <a:xfrm>
            <a:off x="4327675" y="17965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S4562817D</a:t>
            </a:r>
            <a:endParaRPr sz="900">
              <a:latin typeface="Staatliches"/>
              <a:ea typeface="Staatliches"/>
              <a:cs typeface="Staatliches"/>
              <a:sym typeface="Staatliches"/>
            </a:endParaRPr>
          </a:p>
        </p:txBody>
      </p:sp>
      <p:sp>
        <p:nvSpPr>
          <p:cNvPr id="2579" name="Google Shape;2579;p77"/>
          <p:cNvSpPr/>
          <p:nvPr/>
        </p:nvSpPr>
        <p:spPr>
          <a:xfrm>
            <a:off x="4327675" y="200922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John tan xiao ming</a:t>
            </a:r>
            <a:endParaRPr sz="900">
              <a:latin typeface="Staatliches"/>
              <a:ea typeface="Staatliches"/>
              <a:cs typeface="Staatliches"/>
              <a:sym typeface="Staatliches"/>
            </a:endParaRPr>
          </a:p>
        </p:txBody>
      </p:sp>
      <p:sp>
        <p:nvSpPr>
          <p:cNvPr id="2580" name="Google Shape;2580;p77"/>
          <p:cNvSpPr/>
          <p:nvPr/>
        </p:nvSpPr>
        <p:spPr>
          <a:xfrm>
            <a:off x="4327675" y="222195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30/41945</a:t>
            </a:r>
            <a:endParaRPr sz="900">
              <a:latin typeface="Staatliches"/>
              <a:ea typeface="Staatliches"/>
              <a:cs typeface="Staatliches"/>
              <a:sym typeface="Staatliches"/>
            </a:endParaRPr>
          </a:p>
        </p:txBody>
      </p:sp>
      <p:sp>
        <p:nvSpPr>
          <p:cNvPr id="2581" name="Google Shape;2581;p77"/>
          <p:cNvSpPr/>
          <p:nvPr/>
        </p:nvSpPr>
        <p:spPr>
          <a:xfrm>
            <a:off x="4327675" y="243467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$2000 /month</a:t>
            </a:r>
            <a:endParaRPr sz="900">
              <a:latin typeface="Staatliches"/>
              <a:ea typeface="Staatliches"/>
              <a:cs typeface="Staatliches"/>
              <a:sym typeface="Staatliches"/>
            </a:endParaRPr>
          </a:p>
        </p:txBody>
      </p:sp>
      <p:sp>
        <p:nvSpPr>
          <p:cNvPr id="2582" name="Google Shape;2582;p77"/>
          <p:cNvSpPr/>
          <p:nvPr/>
        </p:nvSpPr>
        <p:spPr>
          <a:xfrm>
            <a:off x="4327675" y="26474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none</a:t>
            </a:r>
            <a:endParaRPr sz="900">
              <a:latin typeface="Staatliches"/>
              <a:ea typeface="Staatliches"/>
              <a:cs typeface="Staatliches"/>
              <a:sym typeface="Staatliches"/>
            </a:endParaRPr>
          </a:p>
        </p:txBody>
      </p:sp>
      <p:sp>
        <p:nvSpPr>
          <p:cNvPr id="2583" name="Google Shape;2583;p77"/>
          <p:cNvSpPr txBox="1"/>
          <p:nvPr/>
        </p:nvSpPr>
        <p:spPr>
          <a:xfrm>
            <a:off x="3782650" y="2831400"/>
            <a:ext cx="1654500" cy="223500"/>
          </a:xfrm>
          <a:prstGeom prst="rect">
            <a:avLst/>
          </a:prstGeom>
          <a:solidFill>
            <a:srgbClr val="5F8195"/>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chemeClr val="lt1"/>
                </a:solidFill>
                <a:latin typeface="Staatliches"/>
                <a:ea typeface="Staatliches"/>
                <a:cs typeface="Staatliches"/>
                <a:sym typeface="Staatliches"/>
              </a:rPr>
              <a:t>Lowest scored features: </a:t>
            </a:r>
            <a:endParaRPr>
              <a:solidFill>
                <a:schemeClr val="lt1"/>
              </a:solidFill>
            </a:endParaRPr>
          </a:p>
        </p:txBody>
      </p:sp>
      <p:graphicFrame>
        <p:nvGraphicFramePr>
          <p:cNvPr id="2584" name="Google Shape;2584;p77"/>
          <p:cNvGraphicFramePr/>
          <p:nvPr/>
        </p:nvGraphicFramePr>
        <p:xfrm>
          <a:off x="2106250" y="3054900"/>
          <a:ext cx="4881625" cy="868620"/>
        </p:xfrm>
        <a:graphic>
          <a:graphicData uri="http://schemas.openxmlformats.org/drawingml/2006/table">
            <a:tbl>
              <a:tblPr>
                <a:noFill/>
                <a:tableStyleId>{B2896ABD-9409-414F-BDF0-251D896A2B54}</a:tableStyleId>
              </a:tblPr>
              <a:tblGrid>
                <a:gridCol w="1006625">
                  <a:extLst>
                    <a:ext uri="{9D8B030D-6E8A-4147-A177-3AD203B41FA5}">
                      <a16:colId xmlns:a16="http://schemas.microsoft.com/office/drawing/2014/main" val="20000"/>
                    </a:ext>
                  </a:extLst>
                </a:gridCol>
                <a:gridCol w="1006625">
                  <a:extLst>
                    <a:ext uri="{9D8B030D-6E8A-4147-A177-3AD203B41FA5}">
                      <a16:colId xmlns:a16="http://schemas.microsoft.com/office/drawing/2014/main" val="20001"/>
                    </a:ext>
                  </a:extLst>
                </a:gridCol>
                <a:gridCol w="962650">
                  <a:extLst>
                    <a:ext uri="{9D8B030D-6E8A-4147-A177-3AD203B41FA5}">
                      <a16:colId xmlns:a16="http://schemas.microsoft.com/office/drawing/2014/main" val="20002"/>
                    </a:ext>
                  </a:extLst>
                </a:gridCol>
                <a:gridCol w="1050600">
                  <a:extLst>
                    <a:ext uri="{9D8B030D-6E8A-4147-A177-3AD203B41FA5}">
                      <a16:colId xmlns:a16="http://schemas.microsoft.com/office/drawing/2014/main" val="20003"/>
                    </a:ext>
                  </a:extLst>
                </a:gridCol>
                <a:gridCol w="855125">
                  <a:extLst>
                    <a:ext uri="{9D8B030D-6E8A-4147-A177-3AD203B41FA5}">
                      <a16:colId xmlns:a16="http://schemas.microsoft.com/office/drawing/2014/main" val="20004"/>
                    </a:ext>
                  </a:extLst>
                </a:gridCol>
              </a:tblGrid>
              <a:tr h="430200">
                <a:tc>
                  <a:txBody>
                    <a:bodyPr/>
                    <a:lstStyle/>
                    <a:p>
                      <a:pPr marL="0" lvl="0" indent="0" algn="l" rtl="0">
                        <a:spcBef>
                          <a:spcPts val="0"/>
                        </a:spcBef>
                        <a:spcAft>
                          <a:spcPts val="0"/>
                        </a:spcAft>
                        <a:buNone/>
                      </a:pPr>
                      <a:r>
                        <a:rPr lang="en" sz="1100">
                          <a:latin typeface="Staatliches"/>
                          <a:ea typeface="Staatliches"/>
                          <a:cs typeface="Staatliches"/>
                          <a:sym typeface="Staatliches"/>
                        </a:rPr>
                        <a:t>Financial Knowledge</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Bills repayment</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Job security</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Mental health</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Parents education</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extLst>
                  <a:ext uri="{0D108BD9-81ED-4DB2-BD59-A6C34878D82A}">
                    <a16:rowId xmlns:a16="http://schemas.microsoft.com/office/drawing/2014/main" val="10000"/>
                  </a:ext>
                </a:extLst>
              </a:tr>
              <a:tr h="314500">
                <a:tc>
                  <a:txBody>
                    <a:bodyPr/>
                    <a:lstStyle/>
                    <a:p>
                      <a:pPr marL="0" lvl="0" indent="0" algn="ctr" rtl="0">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586" name="Google Shape;2586;p77"/>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792112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78"/>
          <p:cNvSpPr txBox="1">
            <a:spLocks noGrp="1"/>
          </p:cNvSpPr>
          <p:nvPr>
            <p:ph type="title"/>
          </p:nvPr>
        </p:nvSpPr>
        <p:spPr>
          <a:xfrm>
            <a:off x="3292050" y="1624900"/>
            <a:ext cx="2559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rPr>
              <a:t>Financial well-being detection System</a:t>
            </a:r>
            <a:endParaRPr sz="1200">
              <a:solidFill>
                <a:srgbClr val="434343"/>
              </a:solidFill>
            </a:endParaRPr>
          </a:p>
        </p:txBody>
      </p:sp>
      <p:sp>
        <p:nvSpPr>
          <p:cNvPr id="2592" name="Google Shape;2592;p78"/>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3" name="Google Shape;2593;p78"/>
          <p:cNvCxnSpPr/>
          <p:nvPr/>
        </p:nvCxnSpPr>
        <p:spPr>
          <a:xfrm>
            <a:off x="2119500" y="2142700"/>
            <a:ext cx="4868400" cy="0"/>
          </a:xfrm>
          <a:prstGeom prst="straightConnector1">
            <a:avLst/>
          </a:prstGeom>
          <a:noFill/>
          <a:ln w="9525" cap="flat" cmpd="sng">
            <a:solidFill>
              <a:schemeClr val="dk2"/>
            </a:solidFill>
            <a:prstDash val="solid"/>
            <a:round/>
            <a:headEnd type="none" w="med" len="med"/>
            <a:tailEnd type="none" w="med" len="med"/>
          </a:ln>
        </p:spPr>
      </p:cxnSp>
      <p:sp>
        <p:nvSpPr>
          <p:cNvPr id="2594" name="Google Shape;2594;p78"/>
          <p:cNvSpPr txBox="1">
            <a:spLocks noGrp="1"/>
          </p:cNvSpPr>
          <p:nvPr>
            <p:ph type="title"/>
          </p:nvPr>
        </p:nvSpPr>
        <p:spPr>
          <a:xfrm>
            <a:off x="3036000" y="2318063"/>
            <a:ext cx="3035400" cy="273300"/>
          </a:xfrm>
          <a:prstGeom prst="rect">
            <a:avLst/>
          </a:prstGeom>
          <a:solidFill>
            <a:srgbClr val="C2C2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595" name="Google Shape;2595;p78"/>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596" name="Google Shape;2596;p78"/>
          <p:cNvSpPr txBox="1">
            <a:spLocks noGrp="1"/>
          </p:cNvSpPr>
          <p:nvPr>
            <p:ph type="title"/>
          </p:nvPr>
        </p:nvSpPr>
        <p:spPr>
          <a:xfrm>
            <a:off x="3042100" y="2726626"/>
            <a:ext cx="3035400" cy="273300"/>
          </a:xfrm>
          <a:prstGeom prst="rect">
            <a:avLst/>
          </a:prstGeom>
          <a:solidFill>
            <a:srgbClr val="EBB55A"/>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search Existing Entries</a:t>
            </a:r>
            <a:endParaRPr sz="1300">
              <a:solidFill>
                <a:srgbClr val="FFFFFF"/>
              </a:solidFill>
            </a:endParaRPr>
          </a:p>
        </p:txBody>
      </p:sp>
      <p:sp>
        <p:nvSpPr>
          <p:cNvPr id="2597" name="Google Shape;2597;p78"/>
          <p:cNvSpPr txBox="1">
            <a:spLocks noGrp="1"/>
          </p:cNvSpPr>
          <p:nvPr>
            <p:ph type="title"/>
          </p:nvPr>
        </p:nvSpPr>
        <p:spPr>
          <a:xfrm>
            <a:off x="3048200" y="3135190"/>
            <a:ext cx="3035400" cy="273300"/>
          </a:xfrm>
          <a:prstGeom prst="rect">
            <a:avLst/>
          </a:prstGeom>
          <a:solidFill>
            <a:srgbClr val="C2C2C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Edit Model Features</a:t>
            </a:r>
            <a:endParaRPr sz="1300">
              <a:solidFill>
                <a:srgbClr val="FFFFFF"/>
              </a:solidFill>
            </a:endParaRPr>
          </a:p>
        </p:txBody>
      </p:sp>
      <p:sp>
        <p:nvSpPr>
          <p:cNvPr id="2598" name="Google Shape;2598;p78"/>
          <p:cNvSpPr txBox="1">
            <a:spLocks noGrp="1"/>
          </p:cNvSpPr>
          <p:nvPr>
            <p:ph type="title"/>
          </p:nvPr>
        </p:nvSpPr>
        <p:spPr>
          <a:xfrm>
            <a:off x="3054300" y="3543754"/>
            <a:ext cx="3035400" cy="273300"/>
          </a:xfrm>
          <a:prstGeom prst="rect">
            <a:avLst/>
          </a:prstGeom>
          <a:solidFill>
            <a:srgbClr val="C2C2C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View at-risk database</a:t>
            </a:r>
            <a:endParaRPr sz="1300">
              <a:solidFill>
                <a:srgbClr val="FFFFFF"/>
              </a:solidFill>
            </a:endParaRPr>
          </a:p>
        </p:txBody>
      </p:sp>
      <p:sp>
        <p:nvSpPr>
          <p:cNvPr id="2599" name="Google Shape;2599;p78"/>
          <p:cNvSpPr txBox="1">
            <a:spLocks noGrp="1"/>
          </p:cNvSpPr>
          <p:nvPr>
            <p:ph type="title"/>
          </p:nvPr>
        </p:nvSpPr>
        <p:spPr>
          <a:xfrm>
            <a:off x="3292050" y="1380700"/>
            <a:ext cx="2559900" cy="320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SG finscan</a:t>
            </a:r>
            <a:endParaRPr sz="3000">
              <a:solidFill>
                <a:schemeClr val="accent1"/>
              </a:solidFill>
            </a:endParaRPr>
          </a:p>
        </p:txBody>
      </p:sp>
      <p:sp>
        <p:nvSpPr>
          <p:cNvPr id="2600" name="Google Shape;2600;p78"/>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60885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79"/>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8" name="Google Shape;2608;p79"/>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609" name="Google Shape;2609;p79"/>
          <p:cNvSpPr txBox="1">
            <a:spLocks noGrp="1"/>
          </p:cNvSpPr>
          <p:nvPr>
            <p:ph type="title"/>
          </p:nvPr>
        </p:nvSpPr>
        <p:spPr>
          <a:xfrm>
            <a:off x="3584700" y="1709200"/>
            <a:ext cx="1974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000000"/>
                </a:solidFill>
              </a:rPr>
              <a:t>Search existing database</a:t>
            </a:r>
            <a:endParaRPr sz="1400" b="1">
              <a:solidFill>
                <a:srgbClr val="000000"/>
              </a:solidFill>
            </a:endParaRPr>
          </a:p>
        </p:txBody>
      </p:sp>
      <p:sp>
        <p:nvSpPr>
          <p:cNvPr id="2610" name="Google Shape;2610;p79"/>
          <p:cNvSpPr txBox="1">
            <a:spLocks noGrp="1"/>
          </p:cNvSpPr>
          <p:nvPr>
            <p:ph type="title"/>
          </p:nvPr>
        </p:nvSpPr>
        <p:spPr>
          <a:xfrm>
            <a:off x="2414950" y="2205700"/>
            <a:ext cx="1450500" cy="4203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rgbClr val="000000"/>
                </a:solidFill>
              </a:rPr>
              <a:t>Nric number</a:t>
            </a:r>
            <a:endParaRPr sz="1200">
              <a:solidFill>
                <a:srgbClr val="000000"/>
              </a:solidFill>
            </a:endParaRPr>
          </a:p>
          <a:p>
            <a:pPr marL="0" lvl="0" indent="0" algn="r" rtl="0">
              <a:lnSpc>
                <a:spcPct val="115000"/>
              </a:lnSpc>
              <a:spcBef>
                <a:spcPts val="0"/>
              </a:spcBef>
              <a:spcAft>
                <a:spcPts val="0"/>
              </a:spcAft>
              <a:buNone/>
            </a:pPr>
            <a:endParaRPr sz="1200">
              <a:solidFill>
                <a:srgbClr val="000000"/>
              </a:solidFill>
            </a:endParaRPr>
          </a:p>
        </p:txBody>
      </p:sp>
      <p:sp>
        <p:nvSpPr>
          <p:cNvPr id="2611" name="Google Shape;2611;p79"/>
          <p:cNvSpPr/>
          <p:nvPr/>
        </p:nvSpPr>
        <p:spPr>
          <a:xfrm>
            <a:off x="4022875" y="23299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14" name="Google Shape;2614;p79"/>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15" name="Google Shape;2615;p79"/>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616" name="Google Shape;2616;p79"/>
          <p:cNvSpPr/>
          <p:nvPr/>
        </p:nvSpPr>
        <p:spPr>
          <a:xfrm>
            <a:off x="3944700" y="2746625"/>
            <a:ext cx="1269300" cy="320400"/>
          </a:xfrm>
          <a:prstGeom prst="rect">
            <a:avLst/>
          </a:prstGeom>
          <a:solidFill>
            <a:srgbClr val="00C3B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taatliches"/>
                <a:ea typeface="Staatliches"/>
                <a:cs typeface="Staatliches"/>
                <a:sym typeface="Staatliches"/>
              </a:rPr>
              <a:t>Search</a:t>
            </a:r>
            <a:endParaRPr>
              <a:solidFill>
                <a:srgbClr val="FFFFFF"/>
              </a:solidFill>
              <a:latin typeface="Staatliches"/>
              <a:ea typeface="Staatliches"/>
              <a:cs typeface="Staatliches"/>
              <a:sym typeface="Staatliches"/>
            </a:endParaRPr>
          </a:p>
        </p:txBody>
      </p:sp>
      <p:sp>
        <p:nvSpPr>
          <p:cNvPr id="2618" name="Google Shape;2618;p79"/>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255809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80"/>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4" name="Google Shape;2624;p80"/>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625" name="Google Shape;2625;p80"/>
          <p:cNvSpPr txBox="1">
            <a:spLocks noGrp="1"/>
          </p:cNvSpPr>
          <p:nvPr>
            <p:ph type="title"/>
          </p:nvPr>
        </p:nvSpPr>
        <p:spPr>
          <a:xfrm>
            <a:off x="2930775" y="1252000"/>
            <a:ext cx="3516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000000"/>
                </a:solidFill>
              </a:rPr>
              <a:t>Citizen financial well-being report: S6527384C</a:t>
            </a:r>
            <a:endParaRPr sz="1400" b="1">
              <a:solidFill>
                <a:srgbClr val="000000"/>
              </a:solidFill>
            </a:endParaRPr>
          </a:p>
        </p:txBody>
      </p:sp>
      <p:sp>
        <p:nvSpPr>
          <p:cNvPr id="2626" name="Google Shape;2626;p80"/>
          <p:cNvSpPr/>
          <p:nvPr/>
        </p:nvSpPr>
        <p:spPr>
          <a:xfrm>
            <a:off x="2419675" y="1672300"/>
            <a:ext cx="742200" cy="742200"/>
          </a:xfrm>
          <a:prstGeom prst="ellipse">
            <a:avLst/>
          </a:pr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27" name="Google Shape;2627;p80"/>
          <p:cNvSpPr txBox="1">
            <a:spLocks noGrp="1"/>
          </p:cNvSpPr>
          <p:nvPr>
            <p:ph type="title"/>
          </p:nvPr>
        </p:nvSpPr>
        <p:spPr>
          <a:xfrm>
            <a:off x="2304175" y="1672300"/>
            <a:ext cx="9732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FFFFFF"/>
                </a:solidFill>
              </a:rPr>
              <a:t>no</a:t>
            </a:r>
            <a:endParaRPr sz="1900">
              <a:solidFill>
                <a:srgbClr val="FFFFFF"/>
              </a:solidFill>
            </a:endParaRPr>
          </a:p>
          <a:p>
            <a:pPr marL="0" lvl="0" indent="0" algn="ctr" rtl="0">
              <a:spcBef>
                <a:spcPts val="0"/>
              </a:spcBef>
              <a:spcAft>
                <a:spcPts val="0"/>
              </a:spcAft>
              <a:buNone/>
            </a:pPr>
            <a:r>
              <a:rPr lang="en" sz="1900">
                <a:solidFill>
                  <a:srgbClr val="FFFFFF"/>
                </a:solidFill>
              </a:rPr>
              <a:t>risk</a:t>
            </a:r>
            <a:endParaRPr sz="1900">
              <a:solidFill>
                <a:srgbClr val="FFFFFF"/>
              </a:solidFill>
            </a:endParaRPr>
          </a:p>
        </p:txBody>
      </p:sp>
      <p:sp>
        <p:nvSpPr>
          <p:cNvPr id="2628" name="Google Shape;2628;p80"/>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0"/>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30" name="Google Shape;2630;p80"/>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31" name="Google Shape;2631;p80"/>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632" name="Google Shape;2632;p80"/>
          <p:cNvSpPr txBox="1">
            <a:spLocks noGrp="1"/>
          </p:cNvSpPr>
          <p:nvPr>
            <p:ph type="title"/>
          </p:nvPr>
        </p:nvSpPr>
        <p:spPr>
          <a:xfrm>
            <a:off x="2719750" y="1672300"/>
            <a:ext cx="1450500" cy="4203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rgbClr val="000000"/>
                </a:solidFill>
              </a:rPr>
              <a:t>Nric number</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Full Name</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Date of birth</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Income amount</a:t>
            </a:r>
            <a:endParaRPr sz="1200">
              <a:solidFill>
                <a:srgbClr val="000000"/>
              </a:solidFill>
            </a:endParaRPr>
          </a:p>
          <a:p>
            <a:pPr marL="0" lvl="0" indent="0" algn="r" rtl="0">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p:txBody>
      </p:sp>
      <p:sp>
        <p:nvSpPr>
          <p:cNvPr id="2633" name="Google Shape;2633;p80"/>
          <p:cNvSpPr/>
          <p:nvPr/>
        </p:nvSpPr>
        <p:spPr>
          <a:xfrm>
            <a:off x="4327675" y="17965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S6527384C</a:t>
            </a:r>
            <a:endParaRPr sz="900">
              <a:latin typeface="Staatliches"/>
              <a:ea typeface="Staatliches"/>
              <a:cs typeface="Staatliches"/>
              <a:sym typeface="Staatliches"/>
            </a:endParaRPr>
          </a:p>
        </p:txBody>
      </p:sp>
      <p:sp>
        <p:nvSpPr>
          <p:cNvPr id="2634" name="Google Shape;2634;p80"/>
          <p:cNvSpPr/>
          <p:nvPr/>
        </p:nvSpPr>
        <p:spPr>
          <a:xfrm>
            <a:off x="4327675" y="200922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Aisha nur hidayati</a:t>
            </a:r>
            <a:endParaRPr sz="900">
              <a:latin typeface="Staatliches"/>
              <a:ea typeface="Staatliches"/>
              <a:cs typeface="Staatliches"/>
              <a:sym typeface="Staatliches"/>
            </a:endParaRPr>
          </a:p>
        </p:txBody>
      </p:sp>
      <p:sp>
        <p:nvSpPr>
          <p:cNvPr id="2635" name="Google Shape;2635;p80"/>
          <p:cNvSpPr/>
          <p:nvPr/>
        </p:nvSpPr>
        <p:spPr>
          <a:xfrm>
            <a:off x="4327675" y="222195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17/9/1965</a:t>
            </a:r>
            <a:endParaRPr sz="900">
              <a:latin typeface="Staatliches"/>
              <a:ea typeface="Staatliches"/>
              <a:cs typeface="Staatliches"/>
              <a:sym typeface="Staatliches"/>
            </a:endParaRPr>
          </a:p>
        </p:txBody>
      </p:sp>
      <p:sp>
        <p:nvSpPr>
          <p:cNvPr id="2636" name="Google Shape;2636;p80"/>
          <p:cNvSpPr/>
          <p:nvPr/>
        </p:nvSpPr>
        <p:spPr>
          <a:xfrm>
            <a:off x="4327675" y="2434675"/>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$2000 /month</a:t>
            </a:r>
            <a:endParaRPr sz="900">
              <a:latin typeface="Staatliches"/>
              <a:ea typeface="Staatliches"/>
              <a:cs typeface="Staatliches"/>
              <a:sym typeface="Staatliches"/>
            </a:endParaRPr>
          </a:p>
        </p:txBody>
      </p:sp>
      <p:sp>
        <p:nvSpPr>
          <p:cNvPr id="2637" name="Google Shape;2637;p80"/>
          <p:cNvSpPr/>
          <p:nvPr/>
        </p:nvSpPr>
        <p:spPr>
          <a:xfrm>
            <a:off x="4327675" y="2647400"/>
            <a:ext cx="1974600" cy="124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Staatliches"/>
                <a:ea typeface="Staatliches"/>
                <a:cs typeface="Staatliches"/>
                <a:sym typeface="Staatliches"/>
              </a:rPr>
              <a:t>none</a:t>
            </a:r>
            <a:endParaRPr sz="900">
              <a:latin typeface="Staatliches"/>
              <a:ea typeface="Staatliches"/>
              <a:cs typeface="Staatliches"/>
              <a:sym typeface="Staatliches"/>
            </a:endParaRPr>
          </a:p>
        </p:txBody>
      </p:sp>
      <p:sp>
        <p:nvSpPr>
          <p:cNvPr id="2638" name="Google Shape;2638;p80"/>
          <p:cNvSpPr txBox="1"/>
          <p:nvPr/>
        </p:nvSpPr>
        <p:spPr>
          <a:xfrm>
            <a:off x="3782650" y="2831400"/>
            <a:ext cx="1654500" cy="223500"/>
          </a:xfrm>
          <a:prstGeom prst="rect">
            <a:avLst/>
          </a:prstGeom>
          <a:solidFill>
            <a:srgbClr val="5F8195"/>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chemeClr val="lt1"/>
                </a:solidFill>
                <a:latin typeface="Staatliches"/>
                <a:ea typeface="Staatliches"/>
                <a:cs typeface="Staatliches"/>
                <a:sym typeface="Staatliches"/>
              </a:rPr>
              <a:t>Lowest scored features: </a:t>
            </a:r>
            <a:endParaRPr>
              <a:solidFill>
                <a:schemeClr val="lt1"/>
              </a:solidFill>
            </a:endParaRPr>
          </a:p>
        </p:txBody>
      </p:sp>
      <p:graphicFrame>
        <p:nvGraphicFramePr>
          <p:cNvPr id="2639" name="Google Shape;2639;p80"/>
          <p:cNvGraphicFramePr/>
          <p:nvPr/>
        </p:nvGraphicFramePr>
        <p:xfrm>
          <a:off x="2106250" y="3054900"/>
          <a:ext cx="4881625" cy="868620"/>
        </p:xfrm>
        <a:graphic>
          <a:graphicData uri="http://schemas.openxmlformats.org/drawingml/2006/table">
            <a:tbl>
              <a:tblPr>
                <a:noFill/>
                <a:tableStyleId>{B2896ABD-9409-414F-BDF0-251D896A2B54}</a:tableStyleId>
              </a:tblPr>
              <a:tblGrid>
                <a:gridCol w="1006625">
                  <a:extLst>
                    <a:ext uri="{9D8B030D-6E8A-4147-A177-3AD203B41FA5}">
                      <a16:colId xmlns:a16="http://schemas.microsoft.com/office/drawing/2014/main" val="20000"/>
                    </a:ext>
                  </a:extLst>
                </a:gridCol>
                <a:gridCol w="1006625">
                  <a:extLst>
                    <a:ext uri="{9D8B030D-6E8A-4147-A177-3AD203B41FA5}">
                      <a16:colId xmlns:a16="http://schemas.microsoft.com/office/drawing/2014/main" val="20001"/>
                    </a:ext>
                  </a:extLst>
                </a:gridCol>
                <a:gridCol w="962650">
                  <a:extLst>
                    <a:ext uri="{9D8B030D-6E8A-4147-A177-3AD203B41FA5}">
                      <a16:colId xmlns:a16="http://schemas.microsoft.com/office/drawing/2014/main" val="20002"/>
                    </a:ext>
                  </a:extLst>
                </a:gridCol>
                <a:gridCol w="1050600">
                  <a:extLst>
                    <a:ext uri="{9D8B030D-6E8A-4147-A177-3AD203B41FA5}">
                      <a16:colId xmlns:a16="http://schemas.microsoft.com/office/drawing/2014/main" val="20003"/>
                    </a:ext>
                  </a:extLst>
                </a:gridCol>
                <a:gridCol w="855125">
                  <a:extLst>
                    <a:ext uri="{9D8B030D-6E8A-4147-A177-3AD203B41FA5}">
                      <a16:colId xmlns:a16="http://schemas.microsoft.com/office/drawing/2014/main" val="20004"/>
                    </a:ext>
                  </a:extLst>
                </a:gridCol>
              </a:tblGrid>
              <a:tr h="430200">
                <a:tc>
                  <a:txBody>
                    <a:bodyPr/>
                    <a:lstStyle/>
                    <a:p>
                      <a:pPr marL="0" lvl="0" indent="0" algn="l" rtl="0">
                        <a:spcBef>
                          <a:spcPts val="0"/>
                        </a:spcBef>
                        <a:spcAft>
                          <a:spcPts val="0"/>
                        </a:spcAft>
                        <a:buNone/>
                      </a:pPr>
                      <a:r>
                        <a:rPr lang="en" sz="1100">
                          <a:latin typeface="Staatliches"/>
                          <a:ea typeface="Staatliches"/>
                          <a:cs typeface="Staatliches"/>
                          <a:sym typeface="Staatliches"/>
                        </a:rPr>
                        <a:t>Financial Knowledge</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Education level</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Health insurance</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Work/life balance</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tc>
                  <a:txBody>
                    <a:bodyPr/>
                    <a:lstStyle/>
                    <a:p>
                      <a:pPr marL="0" lvl="0" indent="0" algn="l" rtl="0">
                        <a:spcBef>
                          <a:spcPts val="0"/>
                        </a:spcBef>
                        <a:spcAft>
                          <a:spcPts val="0"/>
                        </a:spcAft>
                        <a:buNone/>
                      </a:pPr>
                      <a:r>
                        <a:rPr lang="en" sz="1100">
                          <a:latin typeface="Staatliches"/>
                          <a:ea typeface="Staatliches"/>
                          <a:cs typeface="Staatliches"/>
                          <a:sym typeface="Staatliches"/>
                        </a:rPr>
                        <a:t>Parents education</a:t>
                      </a:r>
                      <a:endParaRPr sz="1100">
                        <a:latin typeface="Staatliches"/>
                        <a:ea typeface="Staatliches"/>
                        <a:cs typeface="Staatliches"/>
                        <a:sym typeface="Staatliche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D9E0"/>
                    </a:solidFill>
                  </a:tcPr>
                </a:tc>
                <a:extLst>
                  <a:ext uri="{0D108BD9-81ED-4DB2-BD59-A6C34878D82A}">
                    <a16:rowId xmlns:a16="http://schemas.microsoft.com/office/drawing/2014/main" val="10000"/>
                  </a:ext>
                </a:extLst>
              </a:tr>
              <a:tr h="314500">
                <a:tc>
                  <a:txBody>
                    <a:bodyPr/>
                    <a:lstStyle/>
                    <a:p>
                      <a:pPr marL="0" lvl="0" indent="0" algn="ctr" rtl="0">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641" name="Google Shape;2641;p80"/>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275539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81"/>
          <p:cNvSpPr txBox="1">
            <a:spLocks noGrp="1"/>
          </p:cNvSpPr>
          <p:nvPr>
            <p:ph type="title"/>
          </p:nvPr>
        </p:nvSpPr>
        <p:spPr>
          <a:xfrm>
            <a:off x="3292050" y="1624900"/>
            <a:ext cx="25599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rPr>
              <a:t>Financial well-being detection System</a:t>
            </a:r>
            <a:endParaRPr sz="1200">
              <a:solidFill>
                <a:srgbClr val="434343"/>
              </a:solidFill>
            </a:endParaRPr>
          </a:p>
        </p:txBody>
      </p:sp>
      <p:sp>
        <p:nvSpPr>
          <p:cNvPr id="2647" name="Google Shape;2647;p81"/>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8" name="Google Shape;2648;p81"/>
          <p:cNvCxnSpPr/>
          <p:nvPr/>
        </p:nvCxnSpPr>
        <p:spPr>
          <a:xfrm>
            <a:off x="2119500" y="2142700"/>
            <a:ext cx="4868400" cy="0"/>
          </a:xfrm>
          <a:prstGeom prst="straightConnector1">
            <a:avLst/>
          </a:prstGeom>
          <a:noFill/>
          <a:ln w="9525" cap="flat" cmpd="sng">
            <a:solidFill>
              <a:schemeClr val="dk2"/>
            </a:solidFill>
            <a:prstDash val="solid"/>
            <a:round/>
            <a:headEnd type="none" w="med" len="med"/>
            <a:tailEnd type="none" w="med" len="med"/>
          </a:ln>
        </p:spPr>
      </p:cxnSp>
      <p:sp>
        <p:nvSpPr>
          <p:cNvPr id="2649" name="Google Shape;2649;p81"/>
          <p:cNvSpPr txBox="1">
            <a:spLocks noGrp="1"/>
          </p:cNvSpPr>
          <p:nvPr>
            <p:ph type="title"/>
          </p:nvPr>
        </p:nvSpPr>
        <p:spPr>
          <a:xfrm>
            <a:off x="3036000" y="2318063"/>
            <a:ext cx="3035400" cy="273300"/>
          </a:xfrm>
          <a:prstGeom prst="rect">
            <a:avLst/>
          </a:prstGeom>
          <a:solidFill>
            <a:srgbClr val="C2C2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650" name="Google Shape;2650;p81"/>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
        <p:nvSpPr>
          <p:cNvPr id="2651" name="Google Shape;2651;p81"/>
          <p:cNvSpPr txBox="1">
            <a:spLocks noGrp="1"/>
          </p:cNvSpPr>
          <p:nvPr>
            <p:ph type="title"/>
          </p:nvPr>
        </p:nvSpPr>
        <p:spPr>
          <a:xfrm>
            <a:off x="3042100" y="2726626"/>
            <a:ext cx="3035400" cy="273300"/>
          </a:xfrm>
          <a:prstGeom prst="rect">
            <a:avLst/>
          </a:prstGeom>
          <a:solidFill>
            <a:srgbClr val="C2C2C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search Existing Entries</a:t>
            </a:r>
            <a:endParaRPr sz="1300">
              <a:solidFill>
                <a:srgbClr val="FFFFFF"/>
              </a:solidFill>
            </a:endParaRPr>
          </a:p>
        </p:txBody>
      </p:sp>
      <p:sp>
        <p:nvSpPr>
          <p:cNvPr id="2652" name="Google Shape;2652;p81"/>
          <p:cNvSpPr txBox="1">
            <a:spLocks noGrp="1"/>
          </p:cNvSpPr>
          <p:nvPr>
            <p:ph type="title"/>
          </p:nvPr>
        </p:nvSpPr>
        <p:spPr>
          <a:xfrm>
            <a:off x="3048200" y="3135190"/>
            <a:ext cx="3035400" cy="273300"/>
          </a:xfrm>
          <a:prstGeom prst="rect">
            <a:avLst/>
          </a:prstGeom>
          <a:solidFill>
            <a:srgbClr val="C2C2C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Edit Model Features</a:t>
            </a:r>
            <a:endParaRPr sz="1300">
              <a:solidFill>
                <a:srgbClr val="FFFFFF"/>
              </a:solidFill>
            </a:endParaRPr>
          </a:p>
        </p:txBody>
      </p:sp>
      <p:sp>
        <p:nvSpPr>
          <p:cNvPr id="2653" name="Google Shape;2653;p81"/>
          <p:cNvSpPr txBox="1">
            <a:spLocks noGrp="1"/>
          </p:cNvSpPr>
          <p:nvPr>
            <p:ph type="title"/>
          </p:nvPr>
        </p:nvSpPr>
        <p:spPr>
          <a:xfrm>
            <a:off x="3054300" y="3543754"/>
            <a:ext cx="3035400" cy="273300"/>
          </a:xfrm>
          <a:prstGeom prst="rect">
            <a:avLst/>
          </a:prstGeom>
          <a:solidFill>
            <a:srgbClr val="5F819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rPr>
              <a:t>View at-risk database</a:t>
            </a:r>
            <a:endParaRPr sz="1300">
              <a:solidFill>
                <a:srgbClr val="FFFFFF"/>
              </a:solidFill>
            </a:endParaRPr>
          </a:p>
        </p:txBody>
      </p:sp>
      <p:sp>
        <p:nvSpPr>
          <p:cNvPr id="2654" name="Google Shape;2654;p81"/>
          <p:cNvSpPr txBox="1">
            <a:spLocks noGrp="1"/>
          </p:cNvSpPr>
          <p:nvPr>
            <p:ph type="title"/>
          </p:nvPr>
        </p:nvSpPr>
        <p:spPr>
          <a:xfrm>
            <a:off x="3292050" y="1380700"/>
            <a:ext cx="2559900" cy="320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SG finscan</a:t>
            </a:r>
            <a:endParaRPr sz="3000">
              <a:solidFill>
                <a:schemeClr val="accent1"/>
              </a:solidFill>
            </a:endParaRPr>
          </a:p>
        </p:txBody>
      </p:sp>
      <p:sp>
        <p:nvSpPr>
          <p:cNvPr id="2655" name="Google Shape;2655;p81"/>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842180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82"/>
          <p:cNvSpPr/>
          <p:nvPr/>
        </p:nvSpPr>
        <p:spPr>
          <a:xfrm>
            <a:off x="1765525" y="497353"/>
            <a:ext cx="5576355" cy="434125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3" name="Google Shape;2663;p82"/>
          <p:cNvCxnSpPr/>
          <p:nvPr/>
        </p:nvCxnSpPr>
        <p:spPr>
          <a:xfrm>
            <a:off x="2119500" y="1152100"/>
            <a:ext cx="4868400" cy="0"/>
          </a:xfrm>
          <a:prstGeom prst="straightConnector1">
            <a:avLst/>
          </a:prstGeom>
          <a:noFill/>
          <a:ln w="9525" cap="flat" cmpd="sng">
            <a:solidFill>
              <a:schemeClr val="dk2"/>
            </a:solidFill>
            <a:prstDash val="solid"/>
            <a:round/>
            <a:headEnd type="none" w="med" len="med"/>
            <a:tailEnd type="none" w="med" len="med"/>
          </a:ln>
        </p:spPr>
      </p:cxnSp>
      <p:sp>
        <p:nvSpPr>
          <p:cNvPr id="2664" name="Google Shape;2664;p82"/>
          <p:cNvSpPr txBox="1">
            <a:spLocks noGrp="1"/>
          </p:cNvSpPr>
          <p:nvPr>
            <p:ph type="title"/>
          </p:nvPr>
        </p:nvSpPr>
        <p:spPr>
          <a:xfrm>
            <a:off x="2930775" y="1175800"/>
            <a:ext cx="3282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000000"/>
                </a:solidFill>
              </a:rPr>
              <a:t>At-risk database</a:t>
            </a:r>
            <a:endParaRPr sz="1400" b="1">
              <a:solidFill>
                <a:srgbClr val="000000"/>
              </a:solidFill>
            </a:endParaRPr>
          </a:p>
        </p:txBody>
      </p:sp>
      <p:sp>
        <p:nvSpPr>
          <p:cNvPr id="2665" name="Google Shape;2665;p82"/>
          <p:cNvSpPr/>
          <p:nvPr/>
        </p:nvSpPr>
        <p:spPr>
          <a:xfrm>
            <a:off x="3546225" y="4220300"/>
            <a:ext cx="2066100" cy="39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666" name="Google Shape;2666;p82"/>
          <p:cNvGraphicFramePr/>
          <p:nvPr/>
        </p:nvGraphicFramePr>
        <p:xfrm>
          <a:off x="2214688" y="1598825"/>
          <a:ext cx="4657375" cy="2174755"/>
        </p:xfrm>
        <a:graphic>
          <a:graphicData uri="http://schemas.openxmlformats.org/drawingml/2006/table">
            <a:tbl>
              <a:tblPr>
                <a:noFill/>
                <a:tableStyleId>{B2896ABD-9409-414F-BDF0-251D896A2B54}</a:tableStyleId>
              </a:tblPr>
              <a:tblGrid>
                <a:gridCol w="738475">
                  <a:extLst>
                    <a:ext uri="{9D8B030D-6E8A-4147-A177-3AD203B41FA5}">
                      <a16:colId xmlns:a16="http://schemas.microsoft.com/office/drawing/2014/main" val="20000"/>
                    </a:ext>
                  </a:extLst>
                </a:gridCol>
                <a:gridCol w="1210975">
                  <a:extLst>
                    <a:ext uri="{9D8B030D-6E8A-4147-A177-3AD203B41FA5}">
                      <a16:colId xmlns:a16="http://schemas.microsoft.com/office/drawing/2014/main" val="20001"/>
                    </a:ext>
                  </a:extLst>
                </a:gridCol>
                <a:gridCol w="849075">
                  <a:extLst>
                    <a:ext uri="{9D8B030D-6E8A-4147-A177-3AD203B41FA5}">
                      <a16:colId xmlns:a16="http://schemas.microsoft.com/office/drawing/2014/main" val="20002"/>
                    </a:ext>
                  </a:extLst>
                </a:gridCol>
                <a:gridCol w="977050">
                  <a:extLst>
                    <a:ext uri="{9D8B030D-6E8A-4147-A177-3AD203B41FA5}">
                      <a16:colId xmlns:a16="http://schemas.microsoft.com/office/drawing/2014/main" val="20003"/>
                    </a:ext>
                  </a:extLst>
                </a:gridCol>
                <a:gridCol w="881800">
                  <a:extLst>
                    <a:ext uri="{9D8B030D-6E8A-4147-A177-3AD203B41FA5}">
                      <a16:colId xmlns:a16="http://schemas.microsoft.com/office/drawing/2014/main" val="20004"/>
                    </a:ext>
                  </a:extLst>
                </a:gridCol>
              </a:tblGrid>
              <a:tr h="518125">
                <a:tc>
                  <a:txBody>
                    <a:bodyPr/>
                    <a:lstStyle/>
                    <a:p>
                      <a:pPr marL="0" lvl="0" indent="0" algn="l" rtl="0">
                        <a:spcBef>
                          <a:spcPts val="0"/>
                        </a:spcBef>
                        <a:spcAft>
                          <a:spcPts val="0"/>
                        </a:spcAft>
                        <a:buNone/>
                      </a:pPr>
                      <a:r>
                        <a:rPr lang="en" sz="1100" b="1">
                          <a:solidFill>
                            <a:srgbClr val="FFFFFF"/>
                          </a:solidFill>
                          <a:latin typeface="Catamaran"/>
                          <a:ea typeface="Catamaran"/>
                          <a:cs typeface="Catamaran"/>
                          <a:sym typeface="Catamaran"/>
                        </a:rPr>
                        <a:t>NRIC</a:t>
                      </a:r>
                      <a:endParaRPr sz="1100" b="1">
                        <a:solidFill>
                          <a:srgbClr val="FFFFFF"/>
                        </a:solidFill>
                        <a:latin typeface="Catamaran"/>
                        <a:ea typeface="Catamaran"/>
                        <a:cs typeface="Catamaran"/>
                        <a:sym typeface="Catamaran"/>
                      </a:endParaRPr>
                    </a:p>
                  </a:txBody>
                  <a:tcPr marL="91425" marR="91425" marT="91425" marB="91425">
                    <a:solidFill>
                      <a:srgbClr val="445D73"/>
                    </a:solidFill>
                  </a:tcPr>
                </a:tc>
                <a:tc>
                  <a:txBody>
                    <a:bodyPr/>
                    <a:lstStyle/>
                    <a:p>
                      <a:pPr marL="0" lvl="0" indent="0" algn="l" rtl="0">
                        <a:spcBef>
                          <a:spcPts val="0"/>
                        </a:spcBef>
                        <a:spcAft>
                          <a:spcPts val="0"/>
                        </a:spcAft>
                        <a:buNone/>
                      </a:pPr>
                      <a:r>
                        <a:rPr lang="en" sz="1100" b="1">
                          <a:solidFill>
                            <a:srgbClr val="FFFFFF"/>
                          </a:solidFill>
                          <a:latin typeface="Catamaran"/>
                          <a:ea typeface="Catamaran"/>
                          <a:cs typeface="Catamaran"/>
                          <a:sym typeface="Catamaran"/>
                        </a:rPr>
                        <a:t>Full Name</a:t>
                      </a:r>
                      <a:endParaRPr sz="1100" b="1">
                        <a:solidFill>
                          <a:srgbClr val="FFFFFF"/>
                        </a:solidFill>
                        <a:latin typeface="Catamaran"/>
                        <a:ea typeface="Catamaran"/>
                        <a:cs typeface="Catamaran"/>
                        <a:sym typeface="Catamaran"/>
                      </a:endParaRPr>
                    </a:p>
                  </a:txBody>
                  <a:tcPr marL="91425" marR="91425" marT="91425" marB="91425">
                    <a:solidFill>
                      <a:srgbClr val="445D73"/>
                    </a:solidFill>
                  </a:tcPr>
                </a:tc>
                <a:tc>
                  <a:txBody>
                    <a:bodyPr/>
                    <a:lstStyle/>
                    <a:p>
                      <a:pPr marL="0" lvl="0" indent="0" algn="l" rtl="0">
                        <a:spcBef>
                          <a:spcPts val="0"/>
                        </a:spcBef>
                        <a:spcAft>
                          <a:spcPts val="0"/>
                        </a:spcAft>
                        <a:buNone/>
                      </a:pPr>
                      <a:r>
                        <a:rPr lang="en" sz="1100" b="1">
                          <a:solidFill>
                            <a:srgbClr val="FFFFFF"/>
                          </a:solidFill>
                          <a:latin typeface="Catamaran"/>
                          <a:ea typeface="Catamaran"/>
                          <a:cs typeface="Catamaran"/>
                          <a:sym typeface="Catamaran"/>
                        </a:rPr>
                        <a:t>Financial Aid (Y/N)</a:t>
                      </a:r>
                      <a:endParaRPr sz="1100" b="1">
                        <a:solidFill>
                          <a:srgbClr val="FFFFFF"/>
                        </a:solidFill>
                        <a:latin typeface="Catamaran"/>
                        <a:ea typeface="Catamaran"/>
                        <a:cs typeface="Catamaran"/>
                        <a:sym typeface="Catamaran"/>
                      </a:endParaRPr>
                    </a:p>
                  </a:txBody>
                  <a:tcPr marL="91425" marR="91425" marT="91425" marB="91425">
                    <a:solidFill>
                      <a:srgbClr val="445D73"/>
                    </a:solidFill>
                  </a:tcPr>
                </a:tc>
                <a:tc>
                  <a:txBody>
                    <a:bodyPr/>
                    <a:lstStyle/>
                    <a:p>
                      <a:pPr marL="0" lvl="0" indent="0" algn="l" rtl="0">
                        <a:spcBef>
                          <a:spcPts val="0"/>
                        </a:spcBef>
                        <a:spcAft>
                          <a:spcPts val="0"/>
                        </a:spcAft>
                        <a:buNone/>
                      </a:pPr>
                      <a:r>
                        <a:rPr lang="en" sz="1100" b="1">
                          <a:solidFill>
                            <a:srgbClr val="FFFFFF"/>
                          </a:solidFill>
                          <a:latin typeface="Catamaran"/>
                          <a:ea typeface="Catamaran"/>
                          <a:cs typeface="Catamaran"/>
                          <a:sym typeface="Catamaran"/>
                        </a:rPr>
                        <a:t>Date of last Financial Aid </a:t>
                      </a:r>
                      <a:endParaRPr sz="1100" b="1">
                        <a:solidFill>
                          <a:srgbClr val="FFFFFF"/>
                        </a:solidFill>
                        <a:latin typeface="Catamaran"/>
                        <a:ea typeface="Catamaran"/>
                        <a:cs typeface="Catamaran"/>
                        <a:sym typeface="Catamaran"/>
                      </a:endParaRPr>
                    </a:p>
                  </a:txBody>
                  <a:tcPr marL="91425" marR="91425" marT="91425" marB="91425">
                    <a:solidFill>
                      <a:srgbClr val="445D73"/>
                    </a:solidFill>
                  </a:tcPr>
                </a:tc>
                <a:tc>
                  <a:txBody>
                    <a:bodyPr/>
                    <a:lstStyle/>
                    <a:p>
                      <a:pPr marL="0" lvl="0" indent="0" algn="l" rtl="0">
                        <a:spcBef>
                          <a:spcPts val="0"/>
                        </a:spcBef>
                        <a:spcAft>
                          <a:spcPts val="0"/>
                        </a:spcAft>
                        <a:buNone/>
                      </a:pPr>
                      <a:r>
                        <a:rPr lang="en" sz="1100" b="1">
                          <a:solidFill>
                            <a:srgbClr val="FFFFFF"/>
                          </a:solidFill>
                          <a:latin typeface="Catamaran"/>
                          <a:ea typeface="Catamaran"/>
                          <a:cs typeface="Catamaran"/>
                          <a:sym typeface="Catamaran"/>
                        </a:rPr>
                        <a:t>View Full Profile</a:t>
                      </a:r>
                      <a:endParaRPr sz="1100" b="1">
                        <a:solidFill>
                          <a:srgbClr val="FFFFFF"/>
                        </a:solidFill>
                        <a:latin typeface="Catamaran"/>
                        <a:ea typeface="Catamaran"/>
                        <a:cs typeface="Catamaran"/>
                        <a:sym typeface="Catamaran"/>
                      </a:endParaRPr>
                    </a:p>
                  </a:txBody>
                  <a:tcPr marL="91425" marR="91425" marT="91425" marB="91425">
                    <a:solidFill>
                      <a:srgbClr val="445D73"/>
                    </a:solidFill>
                  </a:tcPr>
                </a:tc>
                <a:extLst>
                  <a:ext uri="{0D108BD9-81ED-4DB2-BD59-A6C34878D82A}">
                    <a16:rowId xmlns:a16="http://schemas.microsoft.com/office/drawing/2014/main" val="10000"/>
                  </a:ext>
                </a:extLst>
              </a:tr>
              <a:tr h="331325">
                <a:tc>
                  <a:txBody>
                    <a:bodyPr/>
                    <a:lstStyle/>
                    <a:p>
                      <a:pPr marL="0" lvl="0" indent="0" algn="l" rtl="0">
                        <a:spcBef>
                          <a:spcPts val="0"/>
                        </a:spcBef>
                        <a:spcAft>
                          <a:spcPts val="0"/>
                        </a:spcAft>
                        <a:buNone/>
                      </a:pPr>
                      <a:r>
                        <a:rPr lang="en" sz="900">
                          <a:latin typeface="Catamaran"/>
                          <a:ea typeface="Catamaran"/>
                          <a:cs typeface="Catamaran"/>
                          <a:sym typeface="Catamaran"/>
                        </a:rPr>
                        <a:t>S4527384C</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Harvinder Singh</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2/1/2021</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u="sng">
                          <a:solidFill>
                            <a:srgbClr val="1155CC"/>
                          </a:solidFill>
                          <a:latin typeface="Catamaran"/>
                          <a:ea typeface="Catamaran"/>
                          <a:cs typeface="Catamaran"/>
                          <a:sym typeface="Catamaran"/>
                        </a:rPr>
                        <a:t>Click here</a:t>
                      </a:r>
                      <a:endParaRPr sz="900" u="sng">
                        <a:solidFill>
                          <a:srgbClr val="1155CC"/>
                        </a:solidFill>
                        <a:latin typeface="Catamaran"/>
                        <a:ea typeface="Catamaran"/>
                        <a:cs typeface="Catamaran"/>
                        <a:sym typeface="Catamaran"/>
                      </a:endParaRPr>
                    </a:p>
                  </a:txBody>
                  <a:tcPr marL="91425" marR="91425" marT="91425" marB="91425"/>
                </a:tc>
                <a:extLst>
                  <a:ext uri="{0D108BD9-81ED-4DB2-BD59-A6C34878D82A}">
                    <a16:rowId xmlns:a16="http://schemas.microsoft.com/office/drawing/2014/main" val="10001"/>
                  </a:ext>
                </a:extLst>
              </a:tr>
              <a:tr h="331325">
                <a:tc>
                  <a:txBody>
                    <a:bodyPr/>
                    <a:lstStyle/>
                    <a:p>
                      <a:pPr marL="0" lvl="0" indent="0" algn="l" rtl="0">
                        <a:spcBef>
                          <a:spcPts val="0"/>
                        </a:spcBef>
                        <a:spcAft>
                          <a:spcPts val="0"/>
                        </a:spcAft>
                        <a:buNone/>
                      </a:pPr>
                      <a:r>
                        <a:rPr lang="en" sz="900">
                          <a:latin typeface="Catamaran"/>
                          <a:ea typeface="Catamaran"/>
                          <a:cs typeface="Catamaran"/>
                          <a:sym typeface="Catamaran"/>
                        </a:rPr>
                        <a:t>S2836427B</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Amanda Chan</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N</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NA</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L="91425" marR="91425" marT="91425" marB="91425"/>
                </a:tc>
                <a:extLst>
                  <a:ext uri="{0D108BD9-81ED-4DB2-BD59-A6C34878D82A}">
                    <a16:rowId xmlns:a16="http://schemas.microsoft.com/office/drawing/2014/main" val="10002"/>
                  </a:ext>
                </a:extLst>
              </a:tr>
              <a:tr h="331325">
                <a:tc>
                  <a:txBody>
                    <a:bodyPr/>
                    <a:lstStyle/>
                    <a:p>
                      <a:pPr marL="0" lvl="0" indent="0" algn="l" rtl="0">
                        <a:spcBef>
                          <a:spcPts val="0"/>
                        </a:spcBef>
                        <a:spcAft>
                          <a:spcPts val="0"/>
                        </a:spcAft>
                        <a:buNone/>
                      </a:pPr>
                      <a:r>
                        <a:rPr lang="en" sz="900">
                          <a:latin typeface="Catamaran"/>
                          <a:ea typeface="Catamaran"/>
                          <a:cs typeface="Catamaran"/>
                          <a:sym typeface="Catamaran"/>
                        </a:rPr>
                        <a:t>S6486372G</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Lee Wei Jie James</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12/12/2020</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L="91425" marR="91425" marT="91425" marB="91425"/>
                </a:tc>
                <a:extLst>
                  <a:ext uri="{0D108BD9-81ED-4DB2-BD59-A6C34878D82A}">
                    <a16:rowId xmlns:a16="http://schemas.microsoft.com/office/drawing/2014/main" val="10003"/>
                  </a:ext>
                </a:extLst>
              </a:tr>
              <a:tr h="331325">
                <a:tc>
                  <a:txBody>
                    <a:bodyPr/>
                    <a:lstStyle/>
                    <a:p>
                      <a:pPr marL="0" lvl="0" indent="0" algn="l" rtl="0">
                        <a:spcBef>
                          <a:spcPts val="0"/>
                        </a:spcBef>
                        <a:spcAft>
                          <a:spcPts val="0"/>
                        </a:spcAft>
                        <a:buNone/>
                      </a:pPr>
                      <a:r>
                        <a:rPr lang="en" sz="900">
                          <a:latin typeface="Catamaran"/>
                          <a:ea typeface="Catamaran"/>
                          <a:cs typeface="Catamaran"/>
                          <a:sym typeface="Catamaran"/>
                        </a:rPr>
                        <a:t>S7563868T</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Tan Jing Yu, Denis</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30/2/2021</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L="91425" marR="91425" marT="91425" marB="91425"/>
                </a:tc>
                <a:extLst>
                  <a:ext uri="{0D108BD9-81ED-4DB2-BD59-A6C34878D82A}">
                    <a16:rowId xmlns:a16="http://schemas.microsoft.com/office/drawing/2014/main" val="10004"/>
                  </a:ext>
                </a:extLst>
              </a:tr>
              <a:tr h="331325">
                <a:tc>
                  <a:txBody>
                    <a:bodyPr/>
                    <a:lstStyle/>
                    <a:p>
                      <a:pPr marL="0" lvl="0" indent="0" algn="l" rtl="0">
                        <a:spcBef>
                          <a:spcPts val="0"/>
                        </a:spcBef>
                        <a:spcAft>
                          <a:spcPts val="0"/>
                        </a:spcAft>
                        <a:buNone/>
                      </a:pPr>
                      <a:r>
                        <a:rPr lang="en" sz="900">
                          <a:latin typeface="Catamaran"/>
                          <a:ea typeface="Catamaran"/>
                          <a:cs typeface="Catamaran"/>
                          <a:sym typeface="Catamaran"/>
                        </a:rPr>
                        <a:t>S4783759L</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Valerie Chang</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N</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None/>
                      </a:pPr>
                      <a:r>
                        <a:rPr lang="en" sz="900">
                          <a:latin typeface="Catamaran"/>
                          <a:ea typeface="Catamaran"/>
                          <a:cs typeface="Catamaran"/>
                          <a:sym typeface="Catamaran"/>
                        </a:rPr>
                        <a:t>NA</a:t>
                      </a:r>
                      <a:endParaRPr sz="900">
                        <a:latin typeface="Catamaran"/>
                        <a:ea typeface="Catamaran"/>
                        <a:cs typeface="Catamaran"/>
                        <a:sym typeface="Catamar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L="91425" marR="91425" marT="91425" marB="91425"/>
                </a:tc>
                <a:extLst>
                  <a:ext uri="{0D108BD9-81ED-4DB2-BD59-A6C34878D82A}">
                    <a16:rowId xmlns:a16="http://schemas.microsoft.com/office/drawing/2014/main" val="10005"/>
                  </a:ext>
                </a:extLst>
              </a:tr>
            </a:tbl>
          </a:graphicData>
        </a:graphic>
      </p:graphicFrame>
      <p:sp>
        <p:nvSpPr>
          <p:cNvPr id="2668" name="Google Shape;2668;p82"/>
          <p:cNvSpPr txBox="1">
            <a:spLocks noGrp="1"/>
          </p:cNvSpPr>
          <p:nvPr>
            <p:ph type="ctrTitle" idx="4294967295"/>
          </p:nvPr>
        </p:nvSpPr>
        <p:spPr>
          <a:xfrm>
            <a:off x="-540750" y="246175"/>
            <a:ext cx="24459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Poppins"/>
                <a:ea typeface="Poppins"/>
                <a:cs typeface="Poppins"/>
                <a:sym typeface="Poppins"/>
              </a:rPr>
              <a:t>GUI</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r>
              <a:rPr lang="en" sz="1500" b="1">
                <a:solidFill>
                  <a:srgbClr val="FFFFFF"/>
                </a:solidFill>
                <a:latin typeface="Poppins"/>
                <a:ea typeface="Poppins"/>
                <a:cs typeface="Poppins"/>
                <a:sym typeface="Poppins"/>
              </a:rPr>
              <a:t>Illustration</a:t>
            </a:r>
            <a:endParaRPr sz="1500" b="1">
              <a:solidFill>
                <a:srgbClr val="FFFFFF"/>
              </a:solidFill>
              <a:latin typeface="Poppins"/>
              <a:ea typeface="Poppins"/>
              <a:cs typeface="Poppins"/>
              <a:sym typeface="Poppins"/>
            </a:endParaRPr>
          </a:p>
          <a:p>
            <a:pPr marL="0" lvl="0" indent="0" algn="ctr" rtl="0">
              <a:spcBef>
                <a:spcPts val="0"/>
              </a:spcBef>
              <a:spcAft>
                <a:spcPts val="0"/>
              </a:spcAft>
              <a:buNone/>
            </a:pPr>
            <a:endParaRPr sz="1500" b="1">
              <a:solidFill>
                <a:srgbClr val="FFFFFF"/>
              </a:solidFill>
              <a:latin typeface="Poppins"/>
              <a:ea typeface="Poppins"/>
              <a:cs typeface="Poppins"/>
              <a:sym typeface="Poppins"/>
            </a:endParaRPr>
          </a:p>
        </p:txBody>
      </p:sp>
      <p:sp>
        <p:nvSpPr>
          <p:cNvPr id="2669" name="Google Shape;2669;p82"/>
          <p:cNvSpPr txBox="1"/>
          <p:nvPr/>
        </p:nvSpPr>
        <p:spPr>
          <a:xfrm>
            <a:off x="2109175" y="780975"/>
            <a:ext cx="4868400" cy="3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70" name="Google Shape;2670;p82"/>
          <p:cNvSpPr txBox="1"/>
          <p:nvPr/>
        </p:nvSpPr>
        <p:spPr>
          <a:xfrm>
            <a:off x="3380400" y="755200"/>
            <a:ext cx="25599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71" name="Google Shape;2671;p82"/>
          <p:cNvCxnSpPr/>
          <p:nvPr/>
        </p:nvCxnSpPr>
        <p:spPr>
          <a:xfrm>
            <a:off x="3386325" y="829425"/>
            <a:ext cx="0" cy="2235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415941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83"/>
          <p:cNvSpPr txBox="1">
            <a:spLocks noGrp="1"/>
          </p:cNvSpPr>
          <p:nvPr>
            <p:ph type="title"/>
          </p:nvPr>
        </p:nvSpPr>
        <p:spPr>
          <a:xfrm>
            <a:off x="163000" y="454225"/>
            <a:ext cx="826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Recommendation 3:  Feedback Collection for Accuracy and Longevity</a:t>
            </a:r>
            <a:endParaRPr sz="2500"/>
          </a:p>
        </p:txBody>
      </p:sp>
      <p:sp>
        <p:nvSpPr>
          <p:cNvPr id="2678" name="Google Shape;2678;p83"/>
          <p:cNvSpPr/>
          <p:nvPr/>
        </p:nvSpPr>
        <p:spPr>
          <a:xfrm>
            <a:off x="1520550" y="1275375"/>
            <a:ext cx="4125600" cy="9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Catamaran"/>
                <a:ea typeface="Catamaran"/>
                <a:cs typeface="Catamaran"/>
                <a:sym typeface="Catamaran"/>
              </a:rPr>
              <a:t>     Before extending help to the identified target persons, policy makers can engage them in a general survey to collect data on their general happiness level</a:t>
            </a:r>
            <a:endParaRPr sz="1300">
              <a:latin typeface="Catamaran"/>
              <a:ea typeface="Catamaran"/>
              <a:cs typeface="Catamaran"/>
              <a:sym typeface="Catamaran"/>
            </a:endParaRPr>
          </a:p>
        </p:txBody>
      </p:sp>
      <p:sp>
        <p:nvSpPr>
          <p:cNvPr id="2679" name="Google Shape;2679;p83"/>
          <p:cNvSpPr/>
          <p:nvPr/>
        </p:nvSpPr>
        <p:spPr>
          <a:xfrm>
            <a:off x="1392300" y="3629488"/>
            <a:ext cx="592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taatliches"/>
                <a:ea typeface="Staatliches"/>
                <a:cs typeface="Staatliches"/>
                <a:sym typeface="Staatliches"/>
              </a:rPr>
              <a:t>To assess the efficacy of our targeted financial intervention</a:t>
            </a:r>
            <a:endParaRPr sz="1800">
              <a:solidFill>
                <a:schemeClr val="lt1"/>
              </a:solidFill>
              <a:latin typeface="Staatliches"/>
              <a:ea typeface="Staatliches"/>
              <a:cs typeface="Staatliches"/>
              <a:sym typeface="Staatliches"/>
            </a:endParaRPr>
          </a:p>
        </p:txBody>
      </p:sp>
      <p:sp>
        <p:nvSpPr>
          <p:cNvPr id="2680" name="Google Shape;2680;p83"/>
          <p:cNvSpPr/>
          <p:nvPr/>
        </p:nvSpPr>
        <p:spPr>
          <a:xfrm>
            <a:off x="1520550" y="2448197"/>
            <a:ext cx="4125600" cy="78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Catamaran"/>
                <a:ea typeface="Catamaran"/>
                <a:cs typeface="Catamaran"/>
                <a:sym typeface="Catamaran"/>
              </a:rPr>
              <a:t>    After each year of financial aid, evaluation of the usefulness of the solution can be performed by getting these target individuals to gauge their happiness again</a:t>
            </a:r>
            <a:endParaRPr sz="1300">
              <a:latin typeface="Catamaran"/>
              <a:ea typeface="Catamaran"/>
              <a:cs typeface="Catamaran"/>
              <a:sym typeface="Catamaran"/>
            </a:endParaRPr>
          </a:p>
        </p:txBody>
      </p:sp>
      <p:sp>
        <p:nvSpPr>
          <p:cNvPr id="2681" name="Google Shape;2681;p83"/>
          <p:cNvSpPr/>
          <p:nvPr/>
        </p:nvSpPr>
        <p:spPr>
          <a:xfrm>
            <a:off x="1360975" y="1198575"/>
            <a:ext cx="358500" cy="3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Catamaran"/>
                <a:ea typeface="Catamaran"/>
                <a:cs typeface="Catamaran"/>
                <a:sym typeface="Catamaran"/>
              </a:rPr>
              <a:t>1</a:t>
            </a:r>
            <a:endParaRPr sz="1700" b="1">
              <a:solidFill>
                <a:schemeClr val="lt1"/>
              </a:solidFill>
              <a:latin typeface="Catamaran"/>
              <a:ea typeface="Catamaran"/>
              <a:cs typeface="Catamaran"/>
              <a:sym typeface="Catamaran"/>
            </a:endParaRPr>
          </a:p>
        </p:txBody>
      </p:sp>
      <p:sp>
        <p:nvSpPr>
          <p:cNvPr id="2682" name="Google Shape;2682;p83"/>
          <p:cNvSpPr/>
          <p:nvPr/>
        </p:nvSpPr>
        <p:spPr>
          <a:xfrm>
            <a:off x="1360975" y="2372400"/>
            <a:ext cx="358500" cy="3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Catamaran"/>
                <a:ea typeface="Catamaran"/>
                <a:cs typeface="Catamaran"/>
                <a:sym typeface="Catamaran"/>
              </a:rPr>
              <a:t>2 </a:t>
            </a:r>
            <a:endParaRPr sz="1700" b="1">
              <a:solidFill>
                <a:schemeClr val="lt1"/>
              </a:solidFill>
              <a:latin typeface="Catamaran"/>
              <a:ea typeface="Catamaran"/>
              <a:cs typeface="Catamaran"/>
              <a:sym typeface="Catamaran"/>
            </a:endParaRPr>
          </a:p>
        </p:txBody>
      </p:sp>
      <p:sp>
        <p:nvSpPr>
          <p:cNvPr id="2683" name="Google Shape;2683;p83"/>
          <p:cNvSpPr/>
          <p:nvPr/>
        </p:nvSpPr>
        <p:spPr>
          <a:xfrm rot="5400000">
            <a:off x="3547350" y="2103375"/>
            <a:ext cx="227100" cy="46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3"/>
          <p:cNvSpPr/>
          <p:nvPr/>
        </p:nvSpPr>
        <p:spPr>
          <a:xfrm>
            <a:off x="5924268" y="1198575"/>
            <a:ext cx="945300" cy="94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solidFill>
                <a:schemeClr val="lt1"/>
              </a:solidFill>
              <a:latin typeface="Catamaran"/>
              <a:ea typeface="Catamaran"/>
              <a:cs typeface="Catamaran"/>
              <a:sym typeface="Catamaran"/>
            </a:endParaRPr>
          </a:p>
        </p:txBody>
      </p:sp>
      <p:pic>
        <p:nvPicPr>
          <p:cNvPr id="2685" name="Google Shape;2685;p83"/>
          <p:cNvPicPr preferRelativeResize="0"/>
          <p:nvPr/>
        </p:nvPicPr>
        <p:blipFill>
          <a:blip r:embed="rId3">
            <a:alphaModFix/>
          </a:blip>
          <a:stretch>
            <a:fillRect/>
          </a:stretch>
        </p:blipFill>
        <p:spPr>
          <a:xfrm>
            <a:off x="6040275" y="1314575"/>
            <a:ext cx="695725" cy="695725"/>
          </a:xfrm>
          <a:prstGeom prst="rect">
            <a:avLst/>
          </a:prstGeom>
          <a:noFill/>
          <a:ln>
            <a:noFill/>
          </a:ln>
        </p:spPr>
      </p:pic>
      <p:sp>
        <p:nvSpPr>
          <p:cNvPr id="2686" name="Google Shape;2686;p83"/>
          <p:cNvSpPr/>
          <p:nvPr/>
        </p:nvSpPr>
        <p:spPr>
          <a:xfrm>
            <a:off x="5915493" y="2392763"/>
            <a:ext cx="945300" cy="94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solidFill>
                <a:schemeClr val="lt1"/>
              </a:solidFill>
              <a:latin typeface="Catamaran"/>
              <a:ea typeface="Catamaran"/>
              <a:cs typeface="Catamaran"/>
              <a:sym typeface="Catamaran"/>
            </a:endParaRPr>
          </a:p>
        </p:txBody>
      </p:sp>
      <p:pic>
        <p:nvPicPr>
          <p:cNvPr id="2687" name="Google Shape;2687;p83"/>
          <p:cNvPicPr preferRelativeResize="0"/>
          <p:nvPr/>
        </p:nvPicPr>
        <p:blipFill>
          <a:blip r:embed="rId4">
            <a:alphaModFix/>
          </a:blip>
          <a:stretch>
            <a:fillRect/>
          </a:stretch>
        </p:blipFill>
        <p:spPr>
          <a:xfrm>
            <a:off x="6110575" y="2579075"/>
            <a:ext cx="572700" cy="572700"/>
          </a:xfrm>
          <a:prstGeom prst="rect">
            <a:avLst/>
          </a:prstGeom>
          <a:noFill/>
          <a:ln>
            <a:noFill/>
          </a:ln>
        </p:spPr>
      </p:pic>
    </p:spTree>
    <p:extLst>
      <p:ext uri="{BB962C8B-B14F-4D97-AF65-F5344CB8AC3E}">
        <p14:creationId xmlns:p14="http://schemas.microsoft.com/office/powerpoint/2010/main" val="2493246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 name="Title 1"/>
          <p:cNvSpPr>
            <a:spLocks noGrp="1"/>
          </p:cNvSpPr>
          <p:nvPr>
            <p:ph type="title"/>
          </p:nvPr>
        </p:nvSpPr>
        <p:spPr>
          <a:xfrm>
            <a:off x="2230120" y="1612465"/>
            <a:ext cx="6371700" cy="572700"/>
          </a:xfrm>
        </p:spPr>
        <p:txBody>
          <a:bodyPr/>
          <a:lstStyle/>
          <a:p>
            <a:r>
              <a:rPr lang="en-US" sz="9600" dirty="0" smtClean="0"/>
              <a:t>Thank you</a:t>
            </a:r>
            <a:endParaRPr lang="en-US" sz="9600" dirty="0"/>
          </a:p>
        </p:txBody>
      </p:sp>
    </p:spTree>
    <p:extLst>
      <p:ext uri="{BB962C8B-B14F-4D97-AF65-F5344CB8AC3E}">
        <p14:creationId xmlns:p14="http://schemas.microsoft.com/office/powerpoint/2010/main" val="375429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38"/>
          <p:cNvSpPr txBox="1">
            <a:spLocks noGrp="1"/>
          </p:cNvSpPr>
          <p:nvPr>
            <p:ph type="title"/>
          </p:nvPr>
        </p:nvSpPr>
        <p:spPr>
          <a:xfrm>
            <a:off x="0" y="0"/>
            <a:ext cx="5193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Significance of problem</a:t>
            </a:r>
            <a:endParaRPr sz="2500"/>
          </a:p>
        </p:txBody>
      </p:sp>
      <p:sp>
        <p:nvSpPr>
          <p:cNvPr id="2087" name="Google Shape;2087;p38"/>
          <p:cNvSpPr txBox="1">
            <a:spLocks noGrp="1"/>
          </p:cNvSpPr>
          <p:nvPr>
            <p:ph type="subTitle" idx="1"/>
          </p:nvPr>
        </p:nvSpPr>
        <p:spPr>
          <a:xfrm>
            <a:off x="165925" y="741600"/>
            <a:ext cx="7663200" cy="35079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SzPts val="2100"/>
              <a:buChar char="●"/>
            </a:pPr>
            <a:r>
              <a:rPr lang="en"/>
              <a:t>Poor financial well-being has adverse impacts on one’s physical, mental and social health</a:t>
            </a:r>
            <a:endParaRPr/>
          </a:p>
          <a:p>
            <a:pPr marL="457200" lvl="0" indent="-361950" algn="just" rtl="0">
              <a:spcBef>
                <a:spcPts val="0"/>
              </a:spcBef>
              <a:spcAft>
                <a:spcPts val="0"/>
              </a:spcAft>
              <a:buSzPts val="2100"/>
              <a:buChar char="●"/>
            </a:pPr>
            <a:r>
              <a:rPr lang="en"/>
              <a:t>Singapore rank on OCBC Financial Wellness Index dropped to </a:t>
            </a:r>
            <a:r>
              <a:rPr lang="en" b="1"/>
              <a:t>61 </a:t>
            </a:r>
            <a:endParaRPr b="1"/>
          </a:p>
          <a:p>
            <a:pPr marL="457200" lvl="0" indent="-361950" algn="just" rtl="0">
              <a:spcBef>
                <a:spcPts val="0"/>
              </a:spcBef>
              <a:spcAft>
                <a:spcPts val="0"/>
              </a:spcAft>
              <a:buSzPts val="2100"/>
              <a:buChar char="●"/>
            </a:pPr>
            <a:r>
              <a:rPr lang="en"/>
              <a:t>Poor financial well-being may lead to </a:t>
            </a:r>
            <a:r>
              <a:rPr lang="en" b="1"/>
              <a:t>decreased happiness level</a:t>
            </a:r>
            <a:endParaRPr b="1"/>
          </a:p>
          <a:p>
            <a:pPr marL="457200" lvl="0" indent="-361950" algn="just" rtl="0">
              <a:spcBef>
                <a:spcPts val="0"/>
              </a:spcBef>
              <a:spcAft>
                <a:spcPts val="0"/>
              </a:spcAft>
              <a:buSzPts val="2100"/>
              <a:buChar char="●"/>
            </a:pPr>
            <a:r>
              <a:rPr lang="en"/>
              <a:t>Seek to identify people with poor financial well-being to increase their happiness level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325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39"/>
          <p:cNvSpPr txBox="1">
            <a:spLocks noGrp="1"/>
          </p:cNvSpPr>
          <p:nvPr>
            <p:ph type="subTitle" idx="1"/>
          </p:nvPr>
        </p:nvSpPr>
        <p:spPr>
          <a:xfrm>
            <a:off x="111625" y="964525"/>
            <a:ext cx="7030800" cy="24831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SzPts val="2100"/>
              <a:buChar char="●"/>
            </a:pPr>
            <a:r>
              <a:rPr lang="en"/>
              <a:t>Financial well-being used as a proxy for happiness</a:t>
            </a:r>
            <a:endParaRPr/>
          </a:p>
        </p:txBody>
      </p:sp>
      <p:pic>
        <p:nvPicPr>
          <p:cNvPr id="2094" name="Google Shape;2094;p39"/>
          <p:cNvPicPr preferRelativeResize="0"/>
          <p:nvPr/>
        </p:nvPicPr>
        <p:blipFill rotWithShape="1">
          <a:blip r:embed="rId3">
            <a:alphaModFix/>
          </a:blip>
          <a:srcRect t="13412"/>
          <a:stretch/>
        </p:blipFill>
        <p:spPr>
          <a:xfrm>
            <a:off x="318227" y="1778425"/>
            <a:ext cx="8507550" cy="2545275"/>
          </a:xfrm>
          <a:prstGeom prst="rect">
            <a:avLst/>
          </a:prstGeom>
          <a:noFill/>
          <a:ln>
            <a:noFill/>
          </a:ln>
        </p:spPr>
      </p:pic>
      <p:sp>
        <p:nvSpPr>
          <p:cNvPr id="2095" name="Google Shape;2095;p39"/>
          <p:cNvSpPr txBox="1">
            <a:spLocks noGrp="1"/>
          </p:cNvSpPr>
          <p:nvPr>
            <p:ph type="title"/>
          </p:nvPr>
        </p:nvSpPr>
        <p:spPr>
          <a:xfrm>
            <a:off x="0" y="0"/>
            <a:ext cx="51936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FINANCIAL WELL-BEING AND HAPPINESS</a:t>
            </a:r>
            <a:endParaRPr sz="2500"/>
          </a:p>
        </p:txBody>
      </p:sp>
    </p:spTree>
    <p:extLst>
      <p:ext uri="{BB962C8B-B14F-4D97-AF65-F5344CB8AC3E}">
        <p14:creationId xmlns:p14="http://schemas.microsoft.com/office/powerpoint/2010/main" val="114398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40"/>
          <p:cNvSpPr txBox="1">
            <a:spLocks noGrp="1"/>
          </p:cNvSpPr>
          <p:nvPr>
            <p:ph type="title"/>
          </p:nvPr>
        </p:nvSpPr>
        <p:spPr>
          <a:xfrm>
            <a:off x="0" y="0"/>
            <a:ext cx="38571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problem</a:t>
            </a:r>
            <a:endParaRPr sz="2500"/>
          </a:p>
        </p:txBody>
      </p:sp>
      <p:pic>
        <p:nvPicPr>
          <p:cNvPr id="2102" name="Google Shape;2102;p40"/>
          <p:cNvPicPr preferRelativeResize="0"/>
          <p:nvPr/>
        </p:nvPicPr>
        <p:blipFill>
          <a:blip r:embed="rId3">
            <a:alphaModFix/>
          </a:blip>
          <a:stretch>
            <a:fillRect/>
          </a:stretch>
        </p:blipFill>
        <p:spPr>
          <a:xfrm>
            <a:off x="7118675" y="1627325"/>
            <a:ext cx="1705475" cy="1705475"/>
          </a:xfrm>
          <a:prstGeom prst="rect">
            <a:avLst/>
          </a:prstGeom>
          <a:noFill/>
          <a:ln>
            <a:noFill/>
          </a:ln>
        </p:spPr>
      </p:pic>
      <p:pic>
        <p:nvPicPr>
          <p:cNvPr id="2103" name="Google Shape;2103;p40"/>
          <p:cNvPicPr preferRelativeResize="0"/>
          <p:nvPr/>
        </p:nvPicPr>
        <p:blipFill>
          <a:blip r:embed="rId4">
            <a:alphaModFix/>
          </a:blip>
          <a:stretch>
            <a:fillRect/>
          </a:stretch>
        </p:blipFill>
        <p:spPr>
          <a:xfrm>
            <a:off x="4934300" y="1699550"/>
            <a:ext cx="1744375" cy="1744375"/>
          </a:xfrm>
          <a:prstGeom prst="rect">
            <a:avLst/>
          </a:prstGeom>
          <a:noFill/>
          <a:ln>
            <a:noFill/>
          </a:ln>
        </p:spPr>
      </p:pic>
      <p:pic>
        <p:nvPicPr>
          <p:cNvPr id="2105" name="Google Shape;2105;p40"/>
          <p:cNvPicPr preferRelativeResize="0"/>
          <p:nvPr/>
        </p:nvPicPr>
        <p:blipFill>
          <a:blip r:embed="rId5">
            <a:alphaModFix/>
          </a:blip>
          <a:stretch>
            <a:fillRect/>
          </a:stretch>
        </p:blipFill>
        <p:spPr>
          <a:xfrm>
            <a:off x="427575" y="1791300"/>
            <a:ext cx="1560876" cy="1560876"/>
          </a:xfrm>
          <a:prstGeom prst="rect">
            <a:avLst/>
          </a:prstGeom>
          <a:noFill/>
          <a:ln>
            <a:noFill/>
          </a:ln>
        </p:spPr>
      </p:pic>
      <p:sp>
        <p:nvSpPr>
          <p:cNvPr id="2106" name="Google Shape;2106;p40"/>
          <p:cNvSpPr txBox="1"/>
          <p:nvPr/>
        </p:nvSpPr>
        <p:spPr>
          <a:xfrm>
            <a:off x="603700" y="3477300"/>
            <a:ext cx="144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tamaran"/>
                <a:ea typeface="Catamaran"/>
                <a:cs typeface="Catamaran"/>
                <a:sym typeface="Catamaran"/>
              </a:rPr>
              <a:t>Effectiveness</a:t>
            </a:r>
            <a:endParaRPr sz="1600" b="1">
              <a:latin typeface="Catamaran"/>
              <a:ea typeface="Catamaran"/>
              <a:cs typeface="Catamaran"/>
              <a:sym typeface="Catamaran"/>
            </a:endParaRPr>
          </a:p>
        </p:txBody>
      </p:sp>
      <p:sp>
        <p:nvSpPr>
          <p:cNvPr id="2107" name="Google Shape;2107;p40"/>
          <p:cNvSpPr txBox="1"/>
          <p:nvPr/>
        </p:nvSpPr>
        <p:spPr>
          <a:xfrm>
            <a:off x="2811450" y="3477300"/>
            <a:ext cx="144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tamaran"/>
                <a:ea typeface="Catamaran"/>
                <a:cs typeface="Catamaran"/>
                <a:sym typeface="Catamaran"/>
              </a:rPr>
              <a:t>Reliability</a:t>
            </a:r>
            <a:endParaRPr sz="1600" b="1">
              <a:latin typeface="Catamaran"/>
              <a:ea typeface="Catamaran"/>
              <a:cs typeface="Catamaran"/>
              <a:sym typeface="Catamaran"/>
            </a:endParaRPr>
          </a:p>
        </p:txBody>
      </p:sp>
      <p:sp>
        <p:nvSpPr>
          <p:cNvPr id="2108" name="Google Shape;2108;p40"/>
          <p:cNvSpPr txBox="1"/>
          <p:nvPr/>
        </p:nvSpPr>
        <p:spPr>
          <a:xfrm>
            <a:off x="7694988" y="3477300"/>
            <a:ext cx="144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tamaran"/>
                <a:ea typeface="Catamaran"/>
                <a:cs typeface="Catamaran"/>
                <a:sym typeface="Catamaran"/>
              </a:rPr>
              <a:t>Cost</a:t>
            </a:r>
            <a:endParaRPr sz="1600" b="1">
              <a:latin typeface="Catamaran"/>
              <a:ea typeface="Catamaran"/>
              <a:cs typeface="Catamaran"/>
              <a:sym typeface="Catamaran"/>
            </a:endParaRPr>
          </a:p>
        </p:txBody>
      </p:sp>
      <p:sp>
        <p:nvSpPr>
          <p:cNvPr id="2109" name="Google Shape;2109;p40"/>
          <p:cNvSpPr txBox="1"/>
          <p:nvPr/>
        </p:nvSpPr>
        <p:spPr>
          <a:xfrm>
            <a:off x="5229663" y="3477300"/>
            <a:ext cx="144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tamaran"/>
                <a:ea typeface="Catamaran"/>
                <a:cs typeface="Catamaran"/>
                <a:sym typeface="Catamaran"/>
              </a:rPr>
              <a:t>Efficiency</a:t>
            </a:r>
            <a:endParaRPr sz="1600" b="1">
              <a:latin typeface="Catamaran"/>
              <a:ea typeface="Catamaran"/>
              <a:cs typeface="Catamaran"/>
              <a:sym typeface="Catamaran"/>
            </a:endParaRPr>
          </a:p>
        </p:txBody>
      </p:sp>
      <p:pic>
        <p:nvPicPr>
          <p:cNvPr id="2110" name="Google Shape;2110;p40"/>
          <p:cNvPicPr preferRelativeResize="0"/>
          <p:nvPr/>
        </p:nvPicPr>
        <p:blipFill>
          <a:blip r:embed="rId6">
            <a:alphaModFix/>
          </a:blip>
          <a:stretch>
            <a:fillRect/>
          </a:stretch>
        </p:blipFill>
        <p:spPr>
          <a:xfrm>
            <a:off x="2657638" y="1768000"/>
            <a:ext cx="1607475" cy="1607475"/>
          </a:xfrm>
          <a:prstGeom prst="rect">
            <a:avLst/>
          </a:prstGeom>
          <a:noFill/>
          <a:ln>
            <a:noFill/>
          </a:ln>
        </p:spPr>
      </p:pic>
    </p:spTree>
    <p:extLst>
      <p:ext uri="{BB962C8B-B14F-4D97-AF65-F5344CB8AC3E}">
        <p14:creationId xmlns:p14="http://schemas.microsoft.com/office/powerpoint/2010/main" val="47308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45"/>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 Problem Statement</a:t>
            </a:r>
            <a:endParaRPr sz="2500" dirty="0"/>
          </a:p>
        </p:txBody>
      </p:sp>
      <p:sp>
        <p:nvSpPr>
          <p:cNvPr id="2148" name="Google Shape;2148;p45"/>
          <p:cNvSpPr txBox="1">
            <a:spLocks noGrp="1"/>
          </p:cNvSpPr>
          <p:nvPr>
            <p:ph type="subTitle" idx="1"/>
          </p:nvPr>
        </p:nvSpPr>
        <p:spPr>
          <a:xfrm>
            <a:off x="-1" y="884025"/>
            <a:ext cx="8716403" cy="3799808"/>
          </a:xfrm>
          <a:prstGeom prst="rect">
            <a:avLst/>
          </a:prstGeom>
        </p:spPr>
        <p:txBody>
          <a:bodyPr spcFirstLastPara="1" wrap="square" lIns="91425" tIns="91425" rIns="91425" bIns="91425" anchor="t" anchorCtr="0">
            <a:noAutofit/>
          </a:bodyPr>
          <a:lstStyle/>
          <a:p>
            <a:pPr marL="412750" indent="-285750" algn="l">
              <a:buFont typeface="Arial" panose="020B0604020202020204" pitchFamily="34" charset="0"/>
              <a:buChar char="•"/>
            </a:pPr>
            <a:r>
              <a:rPr lang="en-US" sz="2000" dirty="0" smtClean="0"/>
              <a:t>Despite </a:t>
            </a:r>
            <a:r>
              <a:rPr lang="en-US" sz="2000" dirty="0"/>
              <a:t>Singapore's high GDP per capita and strong life expectancy, we rank only 31st in the World Happiness Report 2020. </a:t>
            </a:r>
            <a:endParaRPr lang="en-US" sz="2000" dirty="0" smtClean="0"/>
          </a:p>
          <a:p>
            <a:pPr marL="127000" indent="0" algn="l"/>
            <a:endParaRPr lang="en-US" sz="2000" dirty="0" smtClean="0"/>
          </a:p>
          <a:p>
            <a:pPr marL="412750" indent="-285750" algn="l">
              <a:buFont typeface="Arial" panose="020B0604020202020204" pitchFamily="34" charset="0"/>
              <a:buChar char="•"/>
            </a:pPr>
            <a:r>
              <a:rPr lang="en-US" sz="2000" dirty="0" smtClean="0"/>
              <a:t>Financial </a:t>
            </a:r>
            <a:r>
              <a:rPr lang="en-US" sz="2000" dirty="0"/>
              <a:t>well-being, crucial for making life choices, is a key area needing improvement. In this hackathon, we'll leverage data analytics and machine learning to identify individuals struggling financially. </a:t>
            </a:r>
            <a:endParaRPr lang="en-US" sz="2000" dirty="0" smtClean="0"/>
          </a:p>
          <a:p>
            <a:pPr marL="127000" indent="0" algn="l"/>
            <a:endParaRPr lang="en-US" sz="2000" dirty="0" smtClean="0"/>
          </a:p>
          <a:p>
            <a:pPr marL="412750" indent="-285750" algn="l">
              <a:buFont typeface="Arial" panose="020B0604020202020204" pitchFamily="34" charset="0"/>
              <a:buChar char="•"/>
            </a:pPr>
            <a:r>
              <a:rPr lang="en-US" sz="2000" dirty="0" smtClean="0"/>
              <a:t>By </a:t>
            </a:r>
            <a:r>
              <a:rPr lang="en-US" sz="2000" dirty="0"/>
              <a:t>addressing their financial well-being, we aim to enhance overall happiness in Singapore. </a:t>
            </a:r>
            <a:endParaRPr lang="en-US" sz="2000" dirty="0" smtClean="0"/>
          </a:p>
          <a:p>
            <a:pPr marL="127000" indent="0" algn="l"/>
            <a:endParaRPr lang="en-US" sz="2000" dirty="0" smtClean="0"/>
          </a:p>
          <a:p>
            <a:pPr marL="412750" indent="-285750" algn="l">
              <a:buFont typeface="Arial" panose="020B0604020202020204" pitchFamily="34" charset="0"/>
              <a:buChar char="•"/>
            </a:pPr>
            <a:r>
              <a:rPr lang="en-US" sz="2000" dirty="0" smtClean="0"/>
              <a:t>Let's </a:t>
            </a:r>
            <a:r>
              <a:rPr lang="en-US" sz="2000" dirty="0"/>
              <a:t>explore our innovative approach to achieving this </a:t>
            </a:r>
            <a:r>
              <a:rPr lang="en-US" sz="2000" dirty="0" smtClean="0"/>
              <a:t>goal :</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46"/>
          <p:cNvSpPr txBox="1">
            <a:spLocks noGrp="1"/>
          </p:cNvSpPr>
          <p:nvPr>
            <p:ph type="title"/>
          </p:nvPr>
        </p:nvSpPr>
        <p:spPr>
          <a:xfrm>
            <a:off x="4572000" y="2583912"/>
            <a:ext cx="385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preparation and understanding</a:t>
            </a:r>
            <a:endParaRPr/>
          </a:p>
        </p:txBody>
      </p:sp>
      <p:sp>
        <p:nvSpPr>
          <p:cNvPr id="2155" name="Google Shape;2155;p46"/>
          <p:cNvSpPr txBox="1">
            <a:spLocks noGrp="1"/>
          </p:cNvSpPr>
          <p:nvPr>
            <p:ph type="title" idx="2"/>
          </p:nvPr>
        </p:nvSpPr>
        <p:spPr>
          <a:xfrm>
            <a:off x="4572000" y="1227200"/>
            <a:ext cx="3857100" cy="14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pic>
        <p:nvPicPr>
          <p:cNvPr id="2156" name="Google Shape;2156;p46"/>
          <p:cNvPicPr preferRelativeResize="0"/>
          <p:nvPr/>
        </p:nvPicPr>
        <p:blipFill>
          <a:blip r:embed="rId3">
            <a:alphaModFix/>
          </a:blip>
          <a:stretch>
            <a:fillRect/>
          </a:stretch>
        </p:blipFill>
        <p:spPr>
          <a:xfrm>
            <a:off x="349600" y="643200"/>
            <a:ext cx="3857100" cy="3857100"/>
          </a:xfrm>
          <a:prstGeom prst="rect">
            <a:avLst/>
          </a:prstGeom>
          <a:noFill/>
          <a:ln>
            <a:noFill/>
          </a:ln>
        </p:spPr>
      </p:pic>
    </p:spTree>
    <p:extLst>
      <p:ext uri="{BB962C8B-B14F-4D97-AF65-F5344CB8AC3E}">
        <p14:creationId xmlns:p14="http://schemas.microsoft.com/office/powerpoint/2010/main" val="420230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7"/>
          <p:cNvSpPr txBox="1">
            <a:spLocks noGrp="1"/>
          </p:cNvSpPr>
          <p:nvPr>
            <p:ph type="title"/>
          </p:nvPr>
        </p:nvSpPr>
        <p:spPr>
          <a:xfrm>
            <a:off x="0" y="0"/>
            <a:ext cx="4443300" cy="1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Dataset Description</a:t>
            </a:r>
            <a:endParaRPr sz="2500"/>
          </a:p>
        </p:txBody>
      </p:sp>
      <p:sp>
        <p:nvSpPr>
          <p:cNvPr id="2162" name="Google Shape;2162;p47"/>
          <p:cNvSpPr txBox="1">
            <a:spLocks noGrp="1"/>
          </p:cNvSpPr>
          <p:nvPr>
            <p:ph type="subTitle" idx="1"/>
          </p:nvPr>
        </p:nvSpPr>
        <p:spPr>
          <a:xfrm>
            <a:off x="175050" y="791300"/>
            <a:ext cx="7929900" cy="2585400"/>
          </a:xfrm>
          <a:prstGeom prst="rect">
            <a:avLst/>
          </a:prstGeom>
        </p:spPr>
        <p:txBody>
          <a:bodyPr spcFirstLastPara="1" wrap="square" lIns="91425" tIns="91425" rIns="91425" bIns="91425" anchor="t" anchorCtr="0">
            <a:noAutofit/>
          </a:bodyPr>
          <a:lstStyle/>
          <a:p>
            <a:pPr marL="457200" lvl="0" indent="-381000" algn="just" rtl="0">
              <a:lnSpc>
                <a:spcPct val="115000"/>
              </a:lnSpc>
              <a:spcBef>
                <a:spcPts val="1000"/>
              </a:spcBef>
              <a:spcAft>
                <a:spcPts val="0"/>
              </a:spcAft>
              <a:buSzPts val="2400"/>
              <a:buChar char="●"/>
            </a:pPr>
            <a:r>
              <a:rPr lang="en" sz="1500" b="1"/>
              <a:t>Survey</a:t>
            </a:r>
            <a:r>
              <a:rPr lang="en" sz="1500"/>
              <a:t> conducted by the </a:t>
            </a:r>
            <a:r>
              <a:rPr lang="en" sz="1500" b="1"/>
              <a:t>Consumer Financial Protection Bureau (CFPB)</a:t>
            </a:r>
            <a:r>
              <a:rPr lang="en" sz="1500"/>
              <a:t>  in </a:t>
            </a:r>
            <a:r>
              <a:rPr lang="en" sz="1500" b="1"/>
              <a:t>2015</a:t>
            </a:r>
            <a:r>
              <a:rPr lang="en" sz="1500"/>
              <a:t> .</a:t>
            </a:r>
            <a:endParaRPr sz="1500"/>
          </a:p>
          <a:p>
            <a:pPr marL="457200" lvl="0" indent="-381000" algn="just" rtl="0">
              <a:lnSpc>
                <a:spcPct val="115000"/>
              </a:lnSpc>
              <a:spcBef>
                <a:spcPts val="1000"/>
              </a:spcBef>
              <a:spcAft>
                <a:spcPts val="0"/>
              </a:spcAft>
              <a:buSzPts val="2400"/>
              <a:buChar char="●"/>
            </a:pPr>
            <a:r>
              <a:rPr lang="en" sz="1500"/>
              <a:t>Consists of </a:t>
            </a:r>
            <a:r>
              <a:rPr lang="en" sz="1500" b="1"/>
              <a:t>217 columns</a:t>
            </a:r>
            <a:r>
              <a:rPr lang="en" sz="1500"/>
              <a:t> and </a:t>
            </a:r>
            <a:r>
              <a:rPr lang="en" sz="1500" b="1"/>
              <a:t>6395 rows</a:t>
            </a:r>
            <a:endParaRPr sz="1500"/>
          </a:p>
          <a:p>
            <a:pPr marL="457200" lvl="0" indent="-381000" algn="just" rtl="0">
              <a:lnSpc>
                <a:spcPct val="115000"/>
              </a:lnSpc>
              <a:spcBef>
                <a:spcPts val="1000"/>
              </a:spcBef>
              <a:spcAft>
                <a:spcPts val="0"/>
              </a:spcAft>
              <a:buSzPts val="2400"/>
              <a:buChar char="●"/>
            </a:pPr>
            <a:r>
              <a:rPr lang="en" sz="1500"/>
              <a:t>The y-variable, </a:t>
            </a:r>
            <a:r>
              <a:rPr lang="en" sz="1500" b="1"/>
              <a:t>“FWBscore”</a:t>
            </a:r>
            <a:r>
              <a:rPr lang="en" sz="1500"/>
              <a:t> is a </a:t>
            </a:r>
            <a:r>
              <a:rPr lang="en" sz="1500" b="1"/>
              <a:t>discrete integer</a:t>
            </a:r>
            <a:r>
              <a:rPr lang="en" sz="1500"/>
              <a:t> that indicates a person’s </a:t>
            </a:r>
            <a:r>
              <a:rPr lang="en" sz="1500" b="1"/>
              <a:t>financial well-being</a:t>
            </a:r>
            <a:r>
              <a:rPr lang="en" sz="1500"/>
              <a:t> on a scale of </a:t>
            </a:r>
            <a:r>
              <a:rPr lang="en" sz="1500" b="1"/>
              <a:t>0-100</a:t>
            </a:r>
            <a:endParaRPr sz="1500" b="1"/>
          </a:p>
          <a:p>
            <a:pPr marL="457200" lvl="0" indent="0" algn="just" rtl="0">
              <a:lnSpc>
                <a:spcPct val="115000"/>
              </a:lnSpc>
              <a:spcBef>
                <a:spcPts val="1000"/>
              </a:spcBef>
              <a:spcAft>
                <a:spcPts val="100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pic>
        <p:nvPicPr>
          <p:cNvPr id="2164" name="Google Shape;2164;p47"/>
          <p:cNvPicPr preferRelativeResize="0"/>
          <p:nvPr/>
        </p:nvPicPr>
        <p:blipFill>
          <a:blip r:embed="rId3">
            <a:alphaModFix/>
          </a:blip>
          <a:stretch>
            <a:fillRect/>
          </a:stretch>
        </p:blipFill>
        <p:spPr>
          <a:xfrm>
            <a:off x="3813475" y="2345525"/>
            <a:ext cx="3933875" cy="2205175"/>
          </a:xfrm>
          <a:prstGeom prst="rect">
            <a:avLst/>
          </a:prstGeom>
          <a:noFill/>
          <a:ln>
            <a:noFill/>
          </a:ln>
        </p:spPr>
      </p:pic>
    </p:spTree>
    <p:extLst>
      <p:ext uri="{BB962C8B-B14F-4D97-AF65-F5344CB8AC3E}">
        <p14:creationId xmlns:p14="http://schemas.microsoft.com/office/powerpoint/2010/main" val="1327374076"/>
      </p:ext>
    </p:extLst>
  </p:cSld>
  <p:clrMapOvr>
    <a:masterClrMapping/>
  </p:clrMapOvr>
</p:sld>
</file>

<file path=ppt/theme/theme1.xml><?xml version="1.0" encoding="utf-8"?>
<a:theme xmlns:a="http://schemas.openxmlformats.org/drawingml/2006/main" name="Morse Code Day by Slidesgo">
  <a:themeElements>
    <a:clrScheme name="Simple Light">
      <a:dk1>
        <a:srgbClr val="000000"/>
      </a:dk1>
      <a:lt1>
        <a:srgbClr val="FFFFFF"/>
      </a:lt1>
      <a:dk2>
        <a:srgbClr val="6C6C6C"/>
      </a:dk2>
      <a:lt2>
        <a:srgbClr val="EEEEEE"/>
      </a:lt2>
      <a:accent1>
        <a:srgbClr val="B82D2D"/>
      </a:accent1>
      <a:accent2>
        <a:srgbClr val="212121"/>
      </a:accent2>
      <a:accent3>
        <a:srgbClr val="6C6C6C"/>
      </a:accent3>
      <a:accent4>
        <a:srgbClr val="B82D2D"/>
      </a:accent4>
      <a:accent5>
        <a:srgbClr val="6C6C6C"/>
      </a:accent5>
      <a:accent6>
        <a:srgbClr val="B82D2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4422</Words>
  <Application>Microsoft Office PowerPoint</Application>
  <PresentationFormat>On-screen Show (16:9)</PresentationFormat>
  <Paragraphs>401</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Staatliches</vt:lpstr>
      <vt:lpstr>Catamaran</vt:lpstr>
      <vt:lpstr>Californian FB</vt:lpstr>
      <vt:lpstr>Calibri Light</vt:lpstr>
      <vt:lpstr>Arial</vt:lpstr>
      <vt:lpstr>Roboto Condensed Light</vt:lpstr>
      <vt:lpstr>Times New Roman</vt:lpstr>
      <vt:lpstr>Poppins</vt:lpstr>
      <vt:lpstr>Open Sans</vt:lpstr>
      <vt:lpstr>Morse Code Day by Slidesgo</vt:lpstr>
      <vt:lpstr>Enhancing Happiness through Financial Well-being</vt:lpstr>
      <vt:lpstr>Team : Code Troopers</vt:lpstr>
      <vt:lpstr>BACKGROUND </vt:lpstr>
      <vt:lpstr>Significance of problem</vt:lpstr>
      <vt:lpstr>FINANCIAL WELL-BEING AND HAPPINESS</vt:lpstr>
      <vt:lpstr>problem</vt:lpstr>
      <vt:lpstr> Problem Statement</vt:lpstr>
      <vt:lpstr>DATA preparation and understanding</vt:lpstr>
      <vt:lpstr>Dataset Description</vt:lpstr>
      <vt:lpstr>Dataset Description</vt:lpstr>
      <vt:lpstr>Data Exploration</vt:lpstr>
      <vt:lpstr>Data Exploration</vt:lpstr>
      <vt:lpstr>Data Preprocessing (data cleaning)</vt:lpstr>
      <vt:lpstr> APPROACH</vt:lpstr>
      <vt:lpstr>Choice of machine learning algorithms</vt:lpstr>
      <vt:lpstr>Data Preprocessing (data cleaning)</vt:lpstr>
      <vt:lpstr>Data Preprocessing (Discretization)</vt:lpstr>
      <vt:lpstr>Data Preprocessing (Feature selection)</vt:lpstr>
      <vt:lpstr>Data Preprocessing (Feature selection)</vt:lpstr>
      <vt:lpstr>Data Preprocessing (Data transformation)</vt:lpstr>
      <vt:lpstr>Data Preprocessing (Data Partitioning)</vt:lpstr>
      <vt:lpstr>Proposed business recommendations</vt:lpstr>
      <vt:lpstr>Recommendation 1: Application of the Proof of Concept to Actual Dataset and Identify Target Group to Assist</vt:lpstr>
      <vt:lpstr>Policy Level Implementation</vt:lpstr>
      <vt:lpstr>Ministry and Individual Level Implementation</vt:lpstr>
      <vt:lpstr>Financial well-being detection System</vt:lpstr>
      <vt:lpstr>AML Detection System</vt:lpstr>
      <vt:lpstr>New Citizen Entry</vt:lpstr>
      <vt:lpstr>Assessing financial well-being</vt:lpstr>
      <vt:lpstr>Citizen financial well-being report</vt:lpstr>
      <vt:lpstr>Financial well-being detection System</vt:lpstr>
      <vt:lpstr>Search existing database</vt:lpstr>
      <vt:lpstr>Citizen financial well-being report: S6527384C</vt:lpstr>
      <vt:lpstr>Financial well-being detection System</vt:lpstr>
      <vt:lpstr>At-risk database</vt:lpstr>
      <vt:lpstr>Recommendation 3:  Feedback Collection for Accuracy and Longevity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Happiness through Financial Well-being</dc:title>
  <dc:creator>Nandani Agrawal</dc:creator>
  <cp:lastModifiedBy>Nandani Agrawal</cp:lastModifiedBy>
  <cp:revision>6</cp:revision>
  <dcterms:modified xsi:type="dcterms:W3CDTF">2024-05-26T08:01:34Z</dcterms:modified>
</cp:coreProperties>
</file>